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9" r:id="rId1"/>
  </p:sldMasterIdLst>
  <p:notesMasterIdLst>
    <p:notesMasterId r:id="rId39"/>
  </p:notesMasterIdLst>
  <p:sldIdLst>
    <p:sldId id="371" r:id="rId2"/>
    <p:sldId id="336" r:id="rId3"/>
    <p:sldId id="339" r:id="rId4"/>
    <p:sldId id="340" r:id="rId5"/>
    <p:sldId id="363" r:id="rId6"/>
    <p:sldId id="341" r:id="rId7"/>
    <p:sldId id="342" r:id="rId8"/>
    <p:sldId id="343" r:id="rId9"/>
    <p:sldId id="344" r:id="rId10"/>
    <p:sldId id="345" r:id="rId11"/>
    <p:sldId id="377" r:id="rId12"/>
    <p:sldId id="347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68" r:id="rId21"/>
    <p:sldId id="369" r:id="rId22"/>
    <p:sldId id="370" r:id="rId23"/>
    <p:sldId id="373" r:id="rId24"/>
    <p:sldId id="374" r:id="rId25"/>
    <p:sldId id="375" r:id="rId26"/>
    <p:sldId id="355" r:id="rId27"/>
    <p:sldId id="356" r:id="rId28"/>
    <p:sldId id="357" r:id="rId29"/>
    <p:sldId id="365" r:id="rId30"/>
    <p:sldId id="366" r:id="rId31"/>
    <p:sldId id="358" r:id="rId32"/>
    <p:sldId id="361" r:id="rId33"/>
    <p:sldId id="362" r:id="rId34"/>
    <p:sldId id="346" r:id="rId35"/>
    <p:sldId id="367" r:id="rId36"/>
    <p:sldId id="376" r:id="rId37"/>
    <p:sldId id="364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преза" id="{870DBD09-69A6-8F4D-AC90-B1F275A704A6}">
          <p14:sldIdLst>
            <p14:sldId id="371"/>
            <p14:sldId id="336"/>
            <p14:sldId id="339"/>
          </p14:sldIdLst>
        </p14:section>
        <p14:section name="Как устроиться" id="{B885FCD8-82DC-3748-AFF5-78E40AAF60F9}">
          <p14:sldIdLst>
            <p14:sldId id="340"/>
            <p14:sldId id="363"/>
            <p14:sldId id="341"/>
            <p14:sldId id="342"/>
            <p14:sldId id="343"/>
          </p14:sldIdLst>
        </p14:section>
        <p14:section name="Интервью" id="{613E55CB-A0E3-BF40-ACAA-EBB945CB4857}">
          <p14:sldIdLst>
            <p14:sldId id="344"/>
            <p14:sldId id="345"/>
            <p14:sldId id="377"/>
            <p14:sldId id="347"/>
          </p14:sldIdLst>
        </p14:section>
        <p14:section name="Базовые вещи" id="{8F83DE3C-5323-B949-AA94-520C3B460DDC}">
          <p14:sldIdLst>
            <p14:sldId id="348"/>
            <p14:sldId id="349"/>
            <p14:sldId id="350"/>
            <p14:sldId id="351"/>
            <p14:sldId id="352"/>
            <p14:sldId id="353"/>
            <p14:sldId id="354"/>
            <p14:sldId id="368"/>
            <p14:sldId id="369"/>
            <p14:sldId id="370"/>
            <p14:sldId id="373"/>
            <p14:sldId id="374"/>
            <p14:sldId id="375"/>
          </p14:sldIdLst>
        </p14:section>
        <p14:section name="Бонус" id="{8D90DA98-1856-CB47-A411-329CF3E776FD}">
          <p14:sldIdLst>
            <p14:sldId id="355"/>
            <p14:sldId id="356"/>
            <p14:sldId id="357"/>
            <p14:sldId id="365"/>
            <p14:sldId id="366"/>
          </p14:sldIdLst>
        </p14:section>
        <p14:section name="Как сохранить рассудок" id="{62901D65-5AA2-5B4B-B5AC-5051A1E15197}">
          <p14:sldIdLst>
            <p14:sldId id="358"/>
            <p14:sldId id="361"/>
            <p14:sldId id="362"/>
          </p14:sldIdLst>
        </p14:section>
        <p14:section name="Список литературы" id="{D829BD16-5CD2-F84F-BC50-5C266E8B2EE1}">
          <p14:sldIdLst>
            <p14:sldId id="346"/>
            <p14:sldId id="367"/>
          </p14:sldIdLst>
        </p14:section>
        <p14:section name="Final" id="{2A73D90E-85D5-8142-9CFA-ED6F5539886E}">
          <p14:sldIdLst>
            <p14:sldId id="376"/>
            <p14:sldId id="3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anislav Gumeniuk" initials="SG" lastIdx="1" clrIdx="0">
    <p:extLst>
      <p:ext uri="{19B8F6BF-5375-455C-9EA6-DF929625EA0E}">
        <p15:presenceInfo xmlns:p15="http://schemas.microsoft.com/office/powerpoint/2012/main" userId="6aa1c384ce4cbeb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5DC58CC-8DFA-034E-8D6E-DDFE1BC84744}" v="158" dt="2020-10-28T08:16:45.7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22"/>
    <p:restoredTop sz="95734"/>
  </p:normalViewPr>
  <p:slideViewPr>
    <p:cSldViewPr snapToGrid="0" snapToObjects="1" showGuides="1">
      <p:cViewPr varScale="1">
        <p:scale>
          <a:sx n="113" d="100"/>
          <a:sy n="113" d="100"/>
        </p:scale>
        <p:origin x="176" y="9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commentAuthors" Target="commentAuthors.xml"/><Relationship Id="rId45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32EE17-84F0-47E4-B827-7DBB9C2138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90725DF-D0AA-4A0B-9B11-BFEBED72CD12}">
      <dgm:prSet/>
      <dgm:spPr/>
      <dgm:t>
        <a:bodyPr/>
        <a:lstStyle/>
        <a:p>
          <a:r>
            <a:rPr lang="en-US" dirty="0"/>
            <a:t>@</a:t>
          </a:r>
          <a:r>
            <a:rPr lang="en-US" dirty="0" err="1"/>
            <a:t>gumeniukcom</a:t>
          </a:r>
          <a:endParaRPr lang="en-US" dirty="0"/>
        </a:p>
      </dgm:t>
    </dgm:pt>
    <dgm:pt modelId="{75FBFF94-2457-4922-9E32-03C103167D45}" type="parTrans" cxnId="{CDC978B0-FF04-490A-876E-F8E256AD0FED}">
      <dgm:prSet/>
      <dgm:spPr/>
      <dgm:t>
        <a:bodyPr/>
        <a:lstStyle/>
        <a:p>
          <a:endParaRPr lang="en-US"/>
        </a:p>
      </dgm:t>
    </dgm:pt>
    <dgm:pt modelId="{CC8A0A23-4755-4F95-AEB6-52996B37E770}" type="sibTrans" cxnId="{CDC978B0-FF04-490A-876E-F8E256AD0FED}">
      <dgm:prSet/>
      <dgm:spPr/>
      <dgm:t>
        <a:bodyPr/>
        <a:lstStyle/>
        <a:p>
          <a:endParaRPr lang="en-US"/>
        </a:p>
      </dgm:t>
    </dgm:pt>
    <dgm:pt modelId="{1D5912BC-68AA-47E2-990F-36A82F49CC65}">
      <dgm:prSet/>
      <dgm:spPr/>
      <dgm:t>
        <a:bodyPr/>
        <a:lstStyle/>
        <a:p>
          <a:r>
            <a:rPr lang="en-US" dirty="0" err="1"/>
            <a:t>gumeniuk.com</a:t>
          </a:r>
          <a:endParaRPr lang="en-US" dirty="0"/>
        </a:p>
      </dgm:t>
    </dgm:pt>
    <dgm:pt modelId="{F6FAB45E-896E-4039-8123-37025CF83E5D}" type="parTrans" cxnId="{2DFEE66A-78DA-40A4-9DB4-EA31CABE18F5}">
      <dgm:prSet/>
      <dgm:spPr/>
      <dgm:t>
        <a:bodyPr/>
        <a:lstStyle/>
        <a:p>
          <a:endParaRPr lang="en-US"/>
        </a:p>
      </dgm:t>
    </dgm:pt>
    <dgm:pt modelId="{F03B90A4-77A2-402D-ADAB-07CF0B22954E}" type="sibTrans" cxnId="{2DFEE66A-78DA-40A4-9DB4-EA31CABE18F5}">
      <dgm:prSet/>
      <dgm:spPr/>
      <dgm:t>
        <a:bodyPr/>
        <a:lstStyle/>
        <a:p>
          <a:endParaRPr lang="en-US"/>
        </a:p>
      </dgm:t>
    </dgm:pt>
    <dgm:pt modelId="{DC5FA1CB-AFDB-3449-82A5-DC611F169DCA}" type="pres">
      <dgm:prSet presAssocID="{0132EE17-84F0-47E4-B827-7DBB9C2138B9}" presName="linear" presStyleCnt="0">
        <dgm:presLayoutVars>
          <dgm:animLvl val="lvl"/>
          <dgm:resizeHandles val="exact"/>
        </dgm:presLayoutVars>
      </dgm:prSet>
      <dgm:spPr/>
    </dgm:pt>
    <dgm:pt modelId="{1C536CD2-736D-2D4A-A685-A550122E607A}" type="pres">
      <dgm:prSet presAssocID="{690725DF-D0AA-4A0B-9B11-BFEBED72CD1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5F7A0BFA-8168-9447-8936-4830F5EDBEB0}" type="pres">
      <dgm:prSet presAssocID="{CC8A0A23-4755-4F95-AEB6-52996B37E770}" presName="spacer" presStyleCnt="0"/>
      <dgm:spPr/>
    </dgm:pt>
    <dgm:pt modelId="{CFA2483D-DF3F-B94E-A4EF-167602452F18}" type="pres">
      <dgm:prSet presAssocID="{1D5912BC-68AA-47E2-990F-36A82F49CC65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84E971F-B7E1-FF4E-BF34-C2CEFC2B9736}" type="presOf" srcId="{0132EE17-84F0-47E4-B827-7DBB9C2138B9}" destId="{DC5FA1CB-AFDB-3449-82A5-DC611F169DCA}" srcOrd="0" destOrd="0" presId="urn:microsoft.com/office/officeart/2005/8/layout/vList2"/>
    <dgm:cxn modelId="{2DFEE66A-78DA-40A4-9DB4-EA31CABE18F5}" srcId="{0132EE17-84F0-47E4-B827-7DBB9C2138B9}" destId="{1D5912BC-68AA-47E2-990F-36A82F49CC65}" srcOrd="1" destOrd="0" parTransId="{F6FAB45E-896E-4039-8123-37025CF83E5D}" sibTransId="{F03B90A4-77A2-402D-ADAB-07CF0B22954E}"/>
    <dgm:cxn modelId="{CDC978B0-FF04-490A-876E-F8E256AD0FED}" srcId="{0132EE17-84F0-47E4-B827-7DBB9C2138B9}" destId="{690725DF-D0AA-4A0B-9B11-BFEBED72CD12}" srcOrd="0" destOrd="0" parTransId="{75FBFF94-2457-4922-9E32-03C103167D45}" sibTransId="{CC8A0A23-4755-4F95-AEB6-52996B37E770}"/>
    <dgm:cxn modelId="{3A2BEBDA-6289-DA41-B38E-1E7EBBC747AC}" type="presOf" srcId="{690725DF-D0AA-4A0B-9B11-BFEBED72CD12}" destId="{1C536CD2-736D-2D4A-A685-A550122E607A}" srcOrd="0" destOrd="0" presId="urn:microsoft.com/office/officeart/2005/8/layout/vList2"/>
    <dgm:cxn modelId="{93B235E9-959A-074D-81C4-6611720A157B}" type="presOf" srcId="{1D5912BC-68AA-47E2-990F-36A82F49CC65}" destId="{CFA2483D-DF3F-B94E-A4EF-167602452F18}" srcOrd="0" destOrd="0" presId="urn:microsoft.com/office/officeart/2005/8/layout/vList2"/>
    <dgm:cxn modelId="{F90A5B92-708A-4042-B9E9-23DAC7BB0FEC}" type="presParOf" srcId="{DC5FA1CB-AFDB-3449-82A5-DC611F169DCA}" destId="{1C536CD2-736D-2D4A-A685-A550122E607A}" srcOrd="0" destOrd="0" presId="urn:microsoft.com/office/officeart/2005/8/layout/vList2"/>
    <dgm:cxn modelId="{9962C03B-45D5-8042-A703-319368586C2D}" type="presParOf" srcId="{DC5FA1CB-AFDB-3449-82A5-DC611F169DCA}" destId="{5F7A0BFA-8168-9447-8936-4830F5EDBEB0}" srcOrd="1" destOrd="0" presId="urn:microsoft.com/office/officeart/2005/8/layout/vList2"/>
    <dgm:cxn modelId="{92FA5E14-3A1E-6E4E-B8CA-6E28498B7B55}" type="presParOf" srcId="{DC5FA1CB-AFDB-3449-82A5-DC611F169DCA}" destId="{CFA2483D-DF3F-B94E-A4EF-167602452F1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536CD2-736D-2D4A-A685-A550122E607A}">
      <dsp:nvSpPr>
        <dsp:cNvPr id="0" name=""/>
        <dsp:cNvSpPr/>
      </dsp:nvSpPr>
      <dsp:spPr>
        <a:xfrm>
          <a:off x="0" y="1574468"/>
          <a:ext cx="4891763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@</a:t>
          </a:r>
          <a:r>
            <a:rPr lang="en-US" sz="4500" kern="1200" dirty="0" err="1"/>
            <a:t>gumeniukcom</a:t>
          </a:r>
          <a:endParaRPr lang="en-US" sz="4500" kern="1200" dirty="0"/>
        </a:p>
      </dsp:txBody>
      <dsp:txXfrm>
        <a:off x="52688" y="1627156"/>
        <a:ext cx="4786387" cy="973949"/>
      </dsp:txXfrm>
    </dsp:sp>
    <dsp:sp modelId="{CFA2483D-DF3F-B94E-A4EF-167602452F18}">
      <dsp:nvSpPr>
        <dsp:cNvPr id="0" name=""/>
        <dsp:cNvSpPr/>
      </dsp:nvSpPr>
      <dsp:spPr>
        <a:xfrm>
          <a:off x="0" y="2783393"/>
          <a:ext cx="4891763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marL="0" lvl="0" indent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gumeniuk.com</a:t>
          </a:r>
          <a:endParaRPr lang="en-US" sz="4500" kern="1200" dirty="0"/>
        </a:p>
      </dsp:txBody>
      <dsp:txXfrm>
        <a:off x="52688" y="2836081"/>
        <a:ext cx="4786387" cy="973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C727B-68B7-6148-93A0-F6B6EA8E8875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7D6-CB3D-674B-937F-620C52CD61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4595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3F7D6-CB3D-674B-937F-620C52CD618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78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Могут быть разных размеров, от небольших местных компаний на пару человек, до огромных корпораций </a:t>
            </a:r>
            <a:r>
              <a:rPr lang="en-GB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Epam.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плюсов таких компаний — возможность за время работы прокачать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скил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 разных сферах и погрузиться в разную предметную область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Из минусов: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переработки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ты не работаешь в компании( можешь быть подрядчиком </a:t>
            </a:r>
            <a:r>
              <a:rPr lang="ru-RU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гугла</a:t>
            </a:r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</a:p>
          <a:p>
            <a:r>
              <a:rPr lang="ru-RU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может случиться ситуация "нет проекта"</a:t>
            </a:r>
          </a:p>
          <a:p>
            <a:endParaRPr lang="en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313F7D6-CB3D-674B-937F-620C52CD618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0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34">
            <a:extLst>
              <a:ext uri="{FF2B5EF4-FFF2-40B4-BE49-F238E27FC236}">
                <a16:creationId xmlns:a16="http://schemas.microsoft.com/office/drawing/2014/main" id="{8A270FA7-C498-CB4A-B93B-68BF44D6B3D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4000" y="5896317"/>
            <a:ext cx="10224000" cy="323165"/>
          </a:xfrm>
          <a:prstGeom prst="rect">
            <a:avLst/>
          </a:prstGeom>
        </p:spPr>
        <p:txBody>
          <a:bodyPr lIns="0" bIns="0" anchor="b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Добавьте подзаголовок — раскройте детали вашей темы</a:t>
            </a:r>
          </a:p>
        </p:txBody>
      </p:sp>
      <p:sp>
        <p:nvSpPr>
          <p:cNvPr id="9" name="Заголовок 7">
            <a:extLst>
              <a:ext uri="{FF2B5EF4-FFF2-40B4-BE49-F238E27FC236}">
                <a16:creationId xmlns:a16="http://schemas.microsoft.com/office/drawing/2014/main" id="{083D9462-612F-9C48-836D-B9594353DA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013" y="3855683"/>
            <a:ext cx="10220325" cy="183499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Напишите тему презентации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635868-AF7F-0D44-8F79-229659DF0A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23" y="813811"/>
            <a:ext cx="715032" cy="71503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5DDF97C-DC0C-494E-B5E7-09C224D000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90523" y="813811"/>
            <a:ext cx="715032" cy="715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0290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текст в дв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302D7A09-3E81-6942-B8A4-223D785D2A6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id="{B979F31F-E0EB-9545-8ABE-2AE7CF74A6C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799200"/>
            <a:ext cx="10226676" cy="644241"/>
          </a:xfrm>
        </p:spPr>
        <p:txBody>
          <a:bodyPr/>
          <a:lstStyle/>
          <a:p>
            <a:r>
              <a:rPr lang="ru-RU" dirty="0"/>
              <a:t>Напишите основную мысль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CE65941D-C389-5B4D-A763-47A56D7D506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1773238"/>
            <a:ext cx="4897437" cy="4464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4" name="Текст 2">
            <a:extLst>
              <a:ext uri="{FF2B5EF4-FFF2-40B4-BE49-F238E27FC236}">
                <a16:creationId xmlns:a16="http://schemas.microsoft.com/office/drawing/2014/main" id="{2122BA3E-4A40-5E4B-BD71-5F8C8E5AA35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10563" y="1773239"/>
            <a:ext cx="4897437" cy="446405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4787A13D-8A33-8F43-AE63-C2C32CFEC7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01523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фактои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Текст 4">
            <a:extLst>
              <a:ext uri="{FF2B5EF4-FFF2-40B4-BE49-F238E27FC236}">
                <a16:creationId xmlns:a16="http://schemas.microsoft.com/office/drawing/2014/main" id="{E106DC70-DE67-F141-BF3F-4BA1D1F1C18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4000" y="3304998"/>
            <a:ext cx="10224000" cy="208481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700">
                <a:solidFill>
                  <a:schemeClr val="tx1"/>
                </a:solidFill>
                <a:latin typeface="+mj-lt"/>
              </a:defRPr>
            </a:lvl1pPr>
            <a:lvl2pPr>
              <a:defRPr sz="18000">
                <a:latin typeface="TT Commons" pitchFamily="2" charset="-52"/>
              </a:defRPr>
            </a:lvl2pPr>
            <a:lvl3pPr>
              <a:defRPr sz="18000">
                <a:latin typeface="TT Commons" pitchFamily="2" charset="-52"/>
              </a:defRPr>
            </a:lvl3pPr>
            <a:lvl4pPr>
              <a:defRPr sz="18000">
                <a:latin typeface="TT Commons" pitchFamily="2" charset="-52"/>
              </a:defRPr>
            </a:lvl4pPr>
            <a:lvl5pPr>
              <a:defRPr sz="18000">
                <a:latin typeface="TT Commons" pitchFamily="2" charset="-52"/>
              </a:defRPr>
            </a:lvl5pPr>
          </a:lstStyle>
          <a:p>
            <a:pPr lvl="0"/>
            <a:r>
              <a:rPr lang="ru-RU" dirty="0"/>
              <a:t>70 МЛН</a:t>
            </a:r>
          </a:p>
        </p:txBody>
      </p:sp>
      <p:sp>
        <p:nvSpPr>
          <p:cNvPr id="22" name="Текст 8">
            <a:extLst>
              <a:ext uri="{FF2B5EF4-FFF2-40B4-BE49-F238E27FC236}">
                <a16:creationId xmlns:a16="http://schemas.microsoft.com/office/drawing/2014/main" id="{138EA146-EFC4-BC46-B652-2B6E60138A1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4000" y="5712060"/>
            <a:ext cx="10224000" cy="52522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  <a:defRPr sz="3200">
                <a:latin typeface="+mn-lt"/>
              </a:defRPr>
            </a:lvl1pPr>
            <a:lvl2pPr>
              <a:defRPr sz="3000">
                <a:latin typeface="TT Commons Light" pitchFamily="2" charset="-52"/>
              </a:defRPr>
            </a:lvl2pPr>
            <a:lvl3pPr>
              <a:defRPr sz="3000">
                <a:latin typeface="TT Commons Light" pitchFamily="2" charset="-52"/>
              </a:defRPr>
            </a:lvl3pPr>
            <a:lvl4pPr>
              <a:defRPr sz="3000">
                <a:latin typeface="TT Commons Light" pitchFamily="2" charset="-52"/>
              </a:defRPr>
            </a:lvl4pPr>
            <a:lvl5pPr>
              <a:defRPr sz="3000">
                <a:latin typeface="TT Commons Light" pitchFamily="2" charset="-52"/>
              </a:defRPr>
            </a:lvl5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C77A90F8-C90F-7141-A08D-F9EC8EC93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8926AB83-8444-C448-9D8D-42286980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734550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факто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C77A90F8-C90F-7141-A08D-F9EC8EC93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8926AB83-8444-C448-9D8D-42286980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F7EAD2F7-5211-8640-B7E3-216463581D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2664" y="3750722"/>
            <a:ext cx="8131144" cy="1767119"/>
          </a:xfrm>
          <a:prstGeom prst="rect">
            <a:avLst/>
          </a:prstGeom>
        </p:spPr>
        <p:txBody>
          <a:bodyPr lIns="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15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140 МЛН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Текст 34">
            <a:extLst>
              <a:ext uri="{FF2B5EF4-FFF2-40B4-BE49-F238E27FC236}">
                <a16:creationId xmlns:a16="http://schemas.microsoft.com/office/drawing/2014/main" id="{275431F4-A8EB-C14C-8D63-F3CF1DEBF2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2663" y="5648855"/>
            <a:ext cx="4897436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2000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7E3A65D9-9480-5442-AA8E-A0C6FD9124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1325" y="1045518"/>
            <a:ext cx="8131144" cy="1767119"/>
          </a:xfrm>
          <a:prstGeom prst="rect">
            <a:avLst/>
          </a:prstGeom>
        </p:spPr>
        <p:txBody>
          <a:bodyPr lIns="0" t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115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140 МЛН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Текст 34">
            <a:extLst>
              <a:ext uri="{FF2B5EF4-FFF2-40B4-BE49-F238E27FC236}">
                <a16:creationId xmlns:a16="http://schemas.microsoft.com/office/drawing/2014/main" id="{50A7AAC4-BD42-4F48-B29C-562325155C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1324" y="2943651"/>
            <a:ext cx="4897436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2000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6247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фактоид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3">
            <a:extLst>
              <a:ext uri="{FF2B5EF4-FFF2-40B4-BE49-F238E27FC236}">
                <a16:creationId xmlns:a16="http://schemas.microsoft.com/office/drawing/2014/main" id="{11B2C036-4985-414A-B22F-F9F9207E9F3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3280" y="1472226"/>
            <a:ext cx="5871600" cy="1388970"/>
          </a:xfrm>
          <a:prstGeom prst="rect">
            <a:avLst/>
          </a:prstGeom>
        </p:spPr>
        <p:txBody>
          <a:bodyPr lIns="0" tIns="0" anchor="t"/>
          <a:lstStyle>
            <a:lvl1pPr marL="0" indent="0">
              <a:lnSpc>
                <a:spcPct val="100000"/>
              </a:lnSpc>
              <a:buNone/>
              <a:defRPr sz="9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140 МЛН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B744E773-DFFE-E64A-9872-FDDA5E79D1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3279" y="3711711"/>
            <a:ext cx="5871600" cy="1388970"/>
          </a:xfrm>
          <a:prstGeom prst="rect">
            <a:avLst/>
          </a:prstGeom>
        </p:spPr>
        <p:txBody>
          <a:bodyPr lIns="0" anchor="t">
            <a:noAutofit/>
          </a:bodyPr>
          <a:lstStyle>
            <a:lvl1pPr marL="0" indent="0">
              <a:lnSpc>
                <a:spcPct val="100000"/>
              </a:lnSpc>
              <a:buNone/>
              <a:defRPr sz="9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70 МЛН</a:t>
            </a:r>
          </a:p>
        </p:txBody>
      </p:sp>
      <p:sp>
        <p:nvSpPr>
          <p:cNvPr id="16" name="Текст 34">
            <a:extLst>
              <a:ext uri="{FF2B5EF4-FFF2-40B4-BE49-F238E27FC236}">
                <a16:creationId xmlns:a16="http://schemas.microsoft.com/office/drawing/2014/main" id="{5BA38AA0-05E7-5B40-A0BD-743AF9D2D41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3279" y="5217848"/>
            <a:ext cx="5871600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9" name="Текст 34">
            <a:extLst>
              <a:ext uri="{FF2B5EF4-FFF2-40B4-BE49-F238E27FC236}">
                <a16:creationId xmlns:a16="http://schemas.microsoft.com/office/drawing/2014/main" id="{2D3121D5-DB23-8E49-ACE0-4CF0EB9C41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3279" y="2964235"/>
            <a:ext cx="5871600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15" name="Presentation Title">
            <a:extLst>
              <a:ext uri="{FF2B5EF4-FFF2-40B4-BE49-F238E27FC236}">
                <a16:creationId xmlns:a16="http://schemas.microsoft.com/office/drawing/2014/main" id="{F2A648B3-011B-9443-990A-2FB0DBC93B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7" name="Заголовок 1">
            <a:extLst>
              <a:ext uri="{FF2B5EF4-FFF2-40B4-BE49-F238E27FC236}">
                <a16:creationId xmlns:a16="http://schemas.microsoft.com/office/drawing/2014/main" id="{10BE16C7-1F09-5746-A485-04BD1B9F4C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799200"/>
            <a:ext cx="10224000" cy="699320"/>
          </a:xfrm>
        </p:spPr>
        <p:txBody>
          <a:bodyPr/>
          <a:lstStyle/>
          <a:p>
            <a:r>
              <a:rPr lang="ru-RU" dirty="0"/>
              <a:t>Напишите основную мысль</a:t>
            </a:r>
          </a:p>
        </p:txBody>
      </p:sp>
      <p:sp>
        <p:nvSpPr>
          <p:cNvPr id="18" name="Нижний колонтитул 2">
            <a:extLst>
              <a:ext uri="{FF2B5EF4-FFF2-40B4-BE49-F238E27FC236}">
                <a16:creationId xmlns:a16="http://schemas.microsoft.com/office/drawing/2014/main" id="{332BD078-FA2C-CC44-AEFC-C200D8757A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Текст 2">
            <a:extLst>
              <a:ext uri="{FF2B5EF4-FFF2-40B4-BE49-F238E27FC236}">
                <a16:creationId xmlns:a16="http://schemas.microsoft.com/office/drawing/2014/main" id="{598F9B43-B4FF-604A-856B-6F166A2798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1773238"/>
            <a:ext cx="4116279" cy="44640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65678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актои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C77A90F8-C90F-7141-A08D-F9EC8EC935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8926AB83-8444-C448-9D8D-4228698001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Текст 3">
            <a:extLst>
              <a:ext uri="{FF2B5EF4-FFF2-40B4-BE49-F238E27FC236}">
                <a16:creationId xmlns:a16="http://schemas.microsoft.com/office/drawing/2014/main" id="{F7EAD2F7-5211-8640-B7E3-216463581D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2664" y="3791224"/>
            <a:ext cx="4897436" cy="1388970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140 МЛН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8" name="Текст 34">
            <a:extLst>
              <a:ext uri="{FF2B5EF4-FFF2-40B4-BE49-F238E27FC236}">
                <a16:creationId xmlns:a16="http://schemas.microsoft.com/office/drawing/2014/main" id="{275431F4-A8EB-C14C-8D63-F3CF1DEBF27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2663" y="5283233"/>
            <a:ext cx="4897436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9" name="Текст 3">
            <a:extLst>
              <a:ext uri="{FF2B5EF4-FFF2-40B4-BE49-F238E27FC236}">
                <a16:creationId xmlns:a16="http://schemas.microsoft.com/office/drawing/2014/main" id="{FA1462C8-5722-B44F-B260-325FD9D7E05B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1903" y="3791224"/>
            <a:ext cx="4897436" cy="1388970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140 МЛН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0" name="Текст 34">
            <a:extLst>
              <a:ext uri="{FF2B5EF4-FFF2-40B4-BE49-F238E27FC236}">
                <a16:creationId xmlns:a16="http://schemas.microsoft.com/office/drawing/2014/main" id="{D7EA140F-7FDD-F240-A790-40345AB006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1902" y="5283233"/>
            <a:ext cx="4897436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11" name="Текст 3">
            <a:extLst>
              <a:ext uri="{FF2B5EF4-FFF2-40B4-BE49-F238E27FC236}">
                <a16:creationId xmlns:a16="http://schemas.microsoft.com/office/drawing/2014/main" id="{7E3A65D9-9480-5442-AA8E-A0C6FD912451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81325" y="1532881"/>
            <a:ext cx="4897436" cy="1388970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140 МЛН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2" name="Текст 34">
            <a:extLst>
              <a:ext uri="{FF2B5EF4-FFF2-40B4-BE49-F238E27FC236}">
                <a16:creationId xmlns:a16="http://schemas.microsoft.com/office/drawing/2014/main" id="{50A7AAC4-BD42-4F48-B29C-562325155CB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1324" y="3024890"/>
            <a:ext cx="4897436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id="{1484797E-7306-DF49-AB00-47A5A7279F3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10564" y="1532881"/>
            <a:ext cx="4897436" cy="1388970"/>
          </a:xfrm>
          <a:prstGeom prst="rect">
            <a:avLst/>
          </a:prstGeom>
        </p:spPr>
        <p:txBody>
          <a:bodyPr lIns="0" tIns="0" anchor="t">
            <a:normAutofit/>
          </a:bodyPr>
          <a:lstStyle>
            <a:lvl1pPr marL="0" indent="0">
              <a:lnSpc>
                <a:spcPct val="100000"/>
              </a:lnSpc>
              <a:buNone/>
              <a:defRPr sz="8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140 МЛН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4" name="Текст 34">
            <a:extLst>
              <a:ext uri="{FF2B5EF4-FFF2-40B4-BE49-F238E27FC236}">
                <a16:creationId xmlns:a16="http://schemas.microsoft.com/office/drawing/2014/main" id="{62B651E0-9ECA-9D48-8D0B-63A3E2A00C7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0563" y="3024890"/>
            <a:ext cx="4897436" cy="31699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513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фактоида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4">
            <a:extLst>
              <a:ext uri="{FF2B5EF4-FFF2-40B4-BE49-F238E27FC236}">
                <a16:creationId xmlns:a16="http://schemas.microsoft.com/office/drawing/2014/main" id="{66C8302A-BF65-0F4D-9B62-9520B49215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5018" y="617220"/>
            <a:ext cx="2779200" cy="924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1817%</a:t>
            </a:r>
          </a:p>
        </p:txBody>
      </p:sp>
      <p:sp>
        <p:nvSpPr>
          <p:cNvPr id="18" name="Текст 34">
            <a:extLst>
              <a:ext uri="{FF2B5EF4-FFF2-40B4-BE49-F238E27FC236}">
                <a16:creationId xmlns:a16="http://schemas.microsoft.com/office/drawing/2014/main" id="{87F1DCF1-F07D-CA41-9067-50A97E91C15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017" y="1620441"/>
            <a:ext cx="2779200" cy="4985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19" name="Текст 4">
            <a:extLst>
              <a:ext uri="{FF2B5EF4-FFF2-40B4-BE49-F238E27FC236}">
                <a16:creationId xmlns:a16="http://schemas.microsoft.com/office/drawing/2014/main" id="{4457AEB8-8272-6341-9E94-51663A50DD0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345018" y="2680786"/>
            <a:ext cx="2779200" cy="924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1417%</a:t>
            </a:r>
          </a:p>
        </p:txBody>
      </p:sp>
      <p:sp>
        <p:nvSpPr>
          <p:cNvPr id="20" name="Текст 34">
            <a:extLst>
              <a:ext uri="{FF2B5EF4-FFF2-40B4-BE49-F238E27FC236}">
                <a16:creationId xmlns:a16="http://schemas.microsoft.com/office/drawing/2014/main" id="{E1BAAD02-4AA3-904C-8576-4CD382C4053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345017" y="3684008"/>
            <a:ext cx="2779200" cy="498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1" name="Текст 4">
            <a:extLst>
              <a:ext uri="{FF2B5EF4-FFF2-40B4-BE49-F238E27FC236}">
                <a16:creationId xmlns:a16="http://schemas.microsoft.com/office/drawing/2014/main" id="{CF677041-6CDF-624E-A657-517EB8DEADF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24464" y="617220"/>
            <a:ext cx="2779200" cy="924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898%</a:t>
            </a:r>
          </a:p>
        </p:txBody>
      </p:sp>
      <p:sp>
        <p:nvSpPr>
          <p:cNvPr id="22" name="Текст 34">
            <a:extLst>
              <a:ext uri="{FF2B5EF4-FFF2-40B4-BE49-F238E27FC236}">
                <a16:creationId xmlns:a16="http://schemas.microsoft.com/office/drawing/2014/main" id="{14B49514-DF4C-E24E-92C6-03A177997EC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424463" y="1620442"/>
            <a:ext cx="2779200" cy="498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3" name="Текст 4">
            <a:extLst>
              <a:ext uri="{FF2B5EF4-FFF2-40B4-BE49-F238E27FC236}">
                <a16:creationId xmlns:a16="http://schemas.microsoft.com/office/drawing/2014/main" id="{257586B4-BDF0-2347-9674-C4578BF7129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424465" y="2680786"/>
            <a:ext cx="2779200" cy="92433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698%</a:t>
            </a:r>
          </a:p>
        </p:txBody>
      </p:sp>
      <p:sp>
        <p:nvSpPr>
          <p:cNvPr id="24" name="Текст 34">
            <a:extLst>
              <a:ext uri="{FF2B5EF4-FFF2-40B4-BE49-F238E27FC236}">
                <a16:creationId xmlns:a16="http://schemas.microsoft.com/office/drawing/2014/main" id="{E25C2558-241E-2C49-9CEF-5C16B7CEF78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424463" y="3684008"/>
            <a:ext cx="2779200" cy="49859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B1B30429-FBB5-1741-BAA5-E77B74F65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5" y="800100"/>
            <a:ext cx="3384000" cy="15456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12" name="Текст 34">
            <a:extLst>
              <a:ext uri="{FF2B5EF4-FFF2-40B4-BE49-F238E27FC236}">
                <a16:creationId xmlns:a16="http://schemas.microsoft.com/office/drawing/2014/main" id="{A49FD218-5350-2B4E-86CE-B6A63EEF2D6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8335" y="2495796"/>
            <a:ext cx="3384000" cy="111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lvl="1"/>
            <a:r>
              <a:rPr lang="ru-RU" dirty="0"/>
              <a:t>Уровень 2</a:t>
            </a:r>
          </a:p>
        </p:txBody>
      </p:sp>
      <p:sp>
        <p:nvSpPr>
          <p:cNvPr id="14" name="Presentation Title">
            <a:extLst>
              <a:ext uri="{FF2B5EF4-FFF2-40B4-BE49-F238E27FC236}">
                <a16:creationId xmlns:a16="http://schemas.microsoft.com/office/drawing/2014/main" id="{2028104F-37EA-6C4E-AAB5-111803523A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:a16="http://schemas.microsoft.com/office/drawing/2014/main" id="{FA41A417-41C0-D645-B22D-79BC4CA6F5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07535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фактоид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Текст 4">
            <a:extLst>
              <a:ext uri="{FF2B5EF4-FFF2-40B4-BE49-F238E27FC236}">
                <a16:creationId xmlns:a16="http://schemas.microsoft.com/office/drawing/2014/main" id="{00831EC7-EA82-FD41-A9E0-A22A0E0153B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5020" y="617220"/>
            <a:ext cx="2484000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1817%</a:t>
            </a:r>
          </a:p>
        </p:txBody>
      </p:sp>
      <p:sp>
        <p:nvSpPr>
          <p:cNvPr id="26" name="Текст 34">
            <a:extLst>
              <a:ext uri="{FF2B5EF4-FFF2-40B4-BE49-F238E27FC236}">
                <a16:creationId xmlns:a16="http://schemas.microsoft.com/office/drawing/2014/main" id="{E705B6C0-4359-034E-80DE-E3A2B837200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5020" y="1452769"/>
            <a:ext cx="2484000" cy="597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7" name="Текст 4">
            <a:extLst>
              <a:ext uri="{FF2B5EF4-FFF2-40B4-BE49-F238E27FC236}">
                <a16:creationId xmlns:a16="http://schemas.microsoft.com/office/drawing/2014/main" id="{CCBD9900-17CC-E646-B050-F04823142E4D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375766" y="617220"/>
            <a:ext cx="2484000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196%</a:t>
            </a:r>
          </a:p>
        </p:txBody>
      </p:sp>
      <p:sp>
        <p:nvSpPr>
          <p:cNvPr id="28" name="Текст 34">
            <a:extLst>
              <a:ext uri="{FF2B5EF4-FFF2-40B4-BE49-F238E27FC236}">
                <a16:creationId xmlns:a16="http://schemas.microsoft.com/office/drawing/2014/main" id="{B4E7C76A-A9B0-7143-96AA-177476A1F3E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375766" y="1452769"/>
            <a:ext cx="2484000" cy="597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9" name="Текст 4">
            <a:extLst>
              <a:ext uri="{FF2B5EF4-FFF2-40B4-BE49-F238E27FC236}">
                <a16:creationId xmlns:a16="http://schemas.microsoft.com/office/drawing/2014/main" id="{B4C54B2F-AB0D-B04C-8C8A-757F8656AB3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5020" y="2293322"/>
            <a:ext cx="2484000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1811%</a:t>
            </a:r>
          </a:p>
        </p:txBody>
      </p:sp>
      <p:sp>
        <p:nvSpPr>
          <p:cNvPr id="30" name="Текст 34">
            <a:extLst>
              <a:ext uri="{FF2B5EF4-FFF2-40B4-BE49-F238E27FC236}">
                <a16:creationId xmlns:a16="http://schemas.microsoft.com/office/drawing/2014/main" id="{2BC3E87B-2691-A24F-A916-280AD4B1037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345020" y="3128871"/>
            <a:ext cx="2484000" cy="597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1" name="Текст 4">
            <a:extLst>
              <a:ext uri="{FF2B5EF4-FFF2-40B4-BE49-F238E27FC236}">
                <a16:creationId xmlns:a16="http://schemas.microsoft.com/office/drawing/2014/main" id="{B3CA084A-762B-9B46-8B94-1927D613E6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5766" y="2293322"/>
            <a:ext cx="2484000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119%</a:t>
            </a:r>
          </a:p>
        </p:txBody>
      </p:sp>
      <p:sp>
        <p:nvSpPr>
          <p:cNvPr id="32" name="Текст 34">
            <a:extLst>
              <a:ext uri="{FF2B5EF4-FFF2-40B4-BE49-F238E27FC236}">
                <a16:creationId xmlns:a16="http://schemas.microsoft.com/office/drawing/2014/main" id="{B18B253A-C2DB-2349-909E-9DB4EE5513D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375766" y="3128872"/>
            <a:ext cx="2484000" cy="597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3" name="Текст 4">
            <a:extLst>
              <a:ext uri="{FF2B5EF4-FFF2-40B4-BE49-F238E27FC236}">
                <a16:creationId xmlns:a16="http://schemas.microsoft.com/office/drawing/2014/main" id="{DAADEFB6-10C9-1847-9389-F07457C019C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345020" y="3971489"/>
            <a:ext cx="2484000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1412%</a:t>
            </a:r>
          </a:p>
        </p:txBody>
      </p:sp>
      <p:sp>
        <p:nvSpPr>
          <p:cNvPr id="34" name="Текст 34">
            <a:extLst>
              <a:ext uri="{FF2B5EF4-FFF2-40B4-BE49-F238E27FC236}">
                <a16:creationId xmlns:a16="http://schemas.microsoft.com/office/drawing/2014/main" id="{0CDAD404-030A-934A-8851-B3C6383A0BE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45020" y="4807039"/>
            <a:ext cx="2484000" cy="597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5" name="Текст 4">
            <a:extLst>
              <a:ext uri="{FF2B5EF4-FFF2-40B4-BE49-F238E27FC236}">
                <a16:creationId xmlns:a16="http://schemas.microsoft.com/office/drawing/2014/main" id="{A223E09C-B85C-654E-95F0-69EDC2B290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375766" y="3971489"/>
            <a:ext cx="2484000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135%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id="{95021F1D-C872-E641-951C-AEABDAD5D37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75766" y="4807039"/>
            <a:ext cx="2484000" cy="5978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18" name="Заголовок 2">
            <a:extLst>
              <a:ext uri="{FF2B5EF4-FFF2-40B4-BE49-F238E27FC236}">
                <a16:creationId xmlns:a16="http://schemas.microsoft.com/office/drawing/2014/main" id="{1430318C-5474-CD48-8697-DB971E0EDA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5" y="800505"/>
            <a:ext cx="3384000" cy="15456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16" name="Текст 34">
            <a:extLst>
              <a:ext uri="{FF2B5EF4-FFF2-40B4-BE49-F238E27FC236}">
                <a16:creationId xmlns:a16="http://schemas.microsoft.com/office/drawing/2014/main" id="{04E00712-D90A-3A4F-82CA-46794E17AF9C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88335" y="2496201"/>
            <a:ext cx="3384000" cy="111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lvl="1"/>
            <a:r>
              <a:rPr lang="ru-RU" dirty="0"/>
              <a:t>Уровень 2</a:t>
            </a:r>
          </a:p>
        </p:txBody>
      </p:sp>
      <p:sp>
        <p:nvSpPr>
          <p:cNvPr id="20" name="Presentation Title">
            <a:extLst>
              <a:ext uri="{FF2B5EF4-FFF2-40B4-BE49-F238E27FC236}">
                <a16:creationId xmlns:a16="http://schemas.microsoft.com/office/drawing/2014/main" id="{DBC46C03-0CEB-E64D-8A5B-BAD69DABB6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21" name="Нижний колонтитул 2">
            <a:extLst>
              <a:ext uri="{FF2B5EF4-FFF2-40B4-BE49-F238E27FC236}">
                <a16:creationId xmlns:a16="http://schemas.microsoft.com/office/drawing/2014/main" id="{A7EBD0B9-CCA9-144B-927A-C43C3FEB0C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1395703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фактоид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4">
            <a:extLst>
              <a:ext uri="{FF2B5EF4-FFF2-40B4-BE49-F238E27FC236}">
                <a16:creationId xmlns:a16="http://schemas.microsoft.com/office/drawing/2014/main" id="{F7C4007B-40AC-1540-83F9-30A6118277D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42973" y="621775"/>
            <a:ext cx="1764000" cy="8064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21" name="Текст 34">
            <a:extLst>
              <a:ext uri="{FF2B5EF4-FFF2-40B4-BE49-F238E27FC236}">
                <a16:creationId xmlns:a16="http://schemas.microsoft.com/office/drawing/2014/main" id="{C27B8AE7-54C9-234E-BAE9-0EFF0EC468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42973" y="1439767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2" name="Текст 4">
            <a:extLst>
              <a:ext uri="{FF2B5EF4-FFF2-40B4-BE49-F238E27FC236}">
                <a16:creationId xmlns:a16="http://schemas.microsoft.com/office/drawing/2014/main" id="{1D622398-9BDF-CE47-A04B-4DB3D5B3500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395993" y="621775"/>
            <a:ext cx="1764000" cy="8064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23" name="Текст 34">
            <a:extLst>
              <a:ext uri="{FF2B5EF4-FFF2-40B4-BE49-F238E27FC236}">
                <a16:creationId xmlns:a16="http://schemas.microsoft.com/office/drawing/2014/main" id="{13D9284D-37D3-C648-9A7F-042D63906EC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395993" y="1439767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4" name="Текст 4">
            <a:extLst>
              <a:ext uri="{FF2B5EF4-FFF2-40B4-BE49-F238E27FC236}">
                <a16:creationId xmlns:a16="http://schemas.microsoft.com/office/drawing/2014/main" id="{3EC23FA8-1F2B-BE43-A0CD-F5F53EDB40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445338" y="621775"/>
            <a:ext cx="1764000" cy="80645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25" name="Текст 34">
            <a:extLst>
              <a:ext uri="{FF2B5EF4-FFF2-40B4-BE49-F238E27FC236}">
                <a16:creationId xmlns:a16="http://schemas.microsoft.com/office/drawing/2014/main" id="{0F95475C-D35E-2E43-8C4D-C152B9F39B45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445338" y="1439767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8" name="Текст 4">
            <a:extLst>
              <a:ext uri="{FF2B5EF4-FFF2-40B4-BE49-F238E27FC236}">
                <a16:creationId xmlns:a16="http://schemas.microsoft.com/office/drawing/2014/main" id="{526E1EC0-5595-DE45-B19D-FD4A0774E9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342973" y="2524164"/>
            <a:ext cx="1764000" cy="796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39" name="Текст 34">
            <a:extLst>
              <a:ext uri="{FF2B5EF4-FFF2-40B4-BE49-F238E27FC236}">
                <a16:creationId xmlns:a16="http://schemas.microsoft.com/office/drawing/2014/main" id="{24FA1F76-56BB-524E-8B52-CB0542379BA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342973" y="3335807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40" name="Текст 4">
            <a:extLst>
              <a:ext uri="{FF2B5EF4-FFF2-40B4-BE49-F238E27FC236}">
                <a16:creationId xmlns:a16="http://schemas.microsoft.com/office/drawing/2014/main" id="{47B63853-5B25-9745-9967-BF249BF6A88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99668" y="2524164"/>
            <a:ext cx="1764000" cy="796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41" name="Текст 34">
            <a:extLst>
              <a:ext uri="{FF2B5EF4-FFF2-40B4-BE49-F238E27FC236}">
                <a16:creationId xmlns:a16="http://schemas.microsoft.com/office/drawing/2014/main" id="{E07865DA-C45F-424D-9846-0143E1BDAA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399668" y="3335807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42" name="Текст 4">
            <a:extLst>
              <a:ext uri="{FF2B5EF4-FFF2-40B4-BE49-F238E27FC236}">
                <a16:creationId xmlns:a16="http://schemas.microsoft.com/office/drawing/2014/main" id="{FC8E81BF-5327-5E4A-A8E7-E0A8B6C1FEB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452688" y="2524164"/>
            <a:ext cx="1764000" cy="796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43" name="Текст 34">
            <a:extLst>
              <a:ext uri="{FF2B5EF4-FFF2-40B4-BE49-F238E27FC236}">
                <a16:creationId xmlns:a16="http://schemas.microsoft.com/office/drawing/2014/main" id="{BF75EB22-B195-874B-87C8-6277CE8CC1C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452688" y="3335807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44" name="Текст 4">
            <a:extLst>
              <a:ext uri="{FF2B5EF4-FFF2-40B4-BE49-F238E27FC236}">
                <a16:creationId xmlns:a16="http://schemas.microsoft.com/office/drawing/2014/main" id="{5D302B44-7A78-414C-931E-D858FFF88C27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342973" y="4348797"/>
            <a:ext cx="1764000" cy="796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45" name="Текст 34">
            <a:extLst>
              <a:ext uri="{FF2B5EF4-FFF2-40B4-BE49-F238E27FC236}">
                <a16:creationId xmlns:a16="http://schemas.microsoft.com/office/drawing/2014/main" id="{D70533C3-E41E-4646-B1C6-CCAEC1E5DA5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342973" y="5157265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46" name="Текст 4">
            <a:extLst>
              <a:ext uri="{FF2B5EF4-FFF2-40B4-BE49-F238E27FC236}">
                <a16:creationId xmlns:a16="http://schemas.microsoft.com/office/drawing/2014/main" id="{FF9CB53E-DCF1-3043-B0BF-067932E12683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395993" y="4348797"/>
            <a:ext cx="1764000" cy="796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47" name="Текст 34">
            <a:extLst>
              <a:ext uri="{FF2B5EF4-FFF2-40B4-BE49-F238E27FC236}">
                <a16:creationId xmlns:a16="http://schemas.microsoft.com/office/drawing/2014/main" id="{F3B3C7F7-CD50-0345-B335-68D8AC6A3A4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395993" y="5157265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48" name="Текст 4">
            <a:extLst>
              <a:ext uri="{FF2B5EF4-FFF2-40B4-BE49-F238E27FC236}">
                <a16:creationId xmlns:a16="http://schemas.microsoft.com/office/drawing/2014/main" id="{3E773229-A9A5-984A-AF65-8228095701D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9445338" y="4348797"/>
            <a:ext cx="1764000" cy="79638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100%</a:t>
            </a:r>
          </a:p>
        </p:txBody>
      </p:sp>
      <p:sp>
        <p:nvSpPr>
          <p:cNvPr id="49" name="Текст 34">
            <a:extLst>
              <a:ext uri="{FF2B5EF4-FFF2-40B4-BE49-F238E27FC236}">
                <a16:creationId xmlns:a16="http://schemas.microsoft.com/office/drawing/2014/main" id="{5761D7E3-E47A-D84E-8EC2-47EB98A99F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445338" y="5157265"/>
            <a:ext cx="1764000" cy="60112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6" name="Заголовок 2">
            <a:extLst>
              <a:ext uri="{FF2B5EF4-FFF2-40B4-BE49-F238E27FC236}">
                <a16:creationId xmlns:a16="http://schemas.microsoft.com/office/drawing/2014/main" id="{6E25AAFC-3FBF-C547-8441-7CAC2DB0FC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5" y="799200"/>
            <a:ext cx="3384000" cy="154561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9" name="Текст 34">
            <a:extLst>
              <a:ext uri="{FF2B5EF4-FFF2-40B4-BE49-F238E27FC236}">
                <a16:creationId xmlns:a16="http://schemas.microsoft.com/office/drawing/2014/main" id="{FADED89C-B30C-474F-9963-33B23617261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88335" y="2487267"/>
            <a:ext cx="3384000" cy="11105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lvl="1"/>
            <a:r>
              <a:rPr lang="ru-RU" dirty="0"/>
              <a:t>Уровень 2</a:t>
            </a:r>
          </a:p>
        </p:txBody>
      </p:sp>
      <p:sp>
        <p:nvSpPr>
          <p:cNvPr id="28" name="Presentation Title">
            <a:extLst>
              <a:ext uri="{FF2B5EF4-FFF2-40B4-BE49-F238E27FC236}">
                <a16:creationId xmlns:a16="http://schemas.microsoft.com/office/drawing/2014/main" id="{E2350775-E374-384D-929C-3A773CCB1D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30" name="Нижний колонтитул 2">
            <a:extLst>
              <a:ext uri="{FF2B5EF4-FFF2-40B4-BE49-F238E27FC236}">
                <a16:creationId xmlns:a16="http://schemas.microsoft.com/office/drawing/2014/main" id="{53FA5DE5-64CA-564A-A603-3805610A2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7018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фактоид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4">
            <a:extLst>
              <a:ext uri="{FF2B5EF4-FFF2-40B4-BE49-F238E27FC236}">
                <a16:creationId xmlns:a16="http://schemas.microsoft.com/office/drawing/2014/main" id="{8CDA6E9D-D9FE-6440-B66F-B9CA59326A8D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4096" y="2052229"/>
            <a:ext cx="2171931" cy="760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1817%</a:t>
            </a:r>
          </a:p>
        </p:txBody>
      </p:sp>
      <p:sp>
        <p:nvSpPr>
          <p:cNvPr id="29" name="Текст 34">
            <a:extLst>
              <a:ext uri="{FF2B5EF4-FFF2-40B4-BE49-F238E27FC236}">
                <a16:creationId xmlns:a16="http://schemas.microsoft.com/office/drawing/2014/main" id="{FE29BD04-EB1C-FA40-94AA-1B4AFCEB280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4096" y="2947811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0" name="Текст 4">
            <a:extLst>
              <a:ext uri="{FF2B5EF4-FFF2-40B4-BE49-F238E27FC236}">
                <a16:creationId xmlns:a16="http://schemas.microsoft.com/office/drawing/2014/main" id="{6E75009D-A8F7-1C44-A515-609AE4B2D626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67388" y="2052229"/>
            <a:ext cx="2171931" cy="760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898%</a:t>
            </a:r>
          </a:p>
        </p:txBody>
      </p:sp>
      <p:sp>
        <p:nvSpPr>
          <p:cNvPr id="31" name="Текст 34">
            <a:extLst>
              <a:ext uri="{FF2B5EF4-FFF2-40B4-BE49-F238E27FC236}">
                <a16:creationId xmlns:a16="http://schemas.microsoft.com/office/drawing/2014/main" id="{21D10D7E-E911-4C44-9BCF-3E4A0D5A618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67388" y="2947811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2" name="Текст 4">
            <a:extLst>
              <a:ext uri="{FF2B5EF4-FFF2-40B4-BE49-F238E27FC236}">
                <a16:creationId xmlns:a16="http://schemas.microsoft.com/office/drawing/2014/main" id="{DF029F45-879C-FF4A-8017-AE7377D4805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50680" y="2052229"/>
            <a:ext cx="2171931" cy="760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1431%</a:t>
            </a:r>
          </a:p>
        </p:txBody>
      </p:sp>
      <p:sp>
        <p:nvSpPr>
          <p:cNvPr id="33" name="Текст 34">
            <a:extLst>
              <a:ext uri="{FF2B5EF4-FFF2-40B4-BE49-F238E27FC236}">
                <a16:creationId xmlns:a16="http://schemas.microsoft.com/office/drawing/2014/main" id="{DB228E60-38E7-654A-84CC-EBFEF83E1D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50680" y="2947811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4" name="Текст 4">
            <a:extLst>
              <a:ext uri="{FF2B5EF4-FFF2-40B4-BE49-F238E27FC236}">
                <a16:creationId xmlns:a16="http://schemas.microsoft.com/office/drawing/2014/main" id="{36F11711-DBC8-2247-9A38-4F5A190AB33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033972" y="2052229"/>
            <a:ext cx="2171931" cy="7604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54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479%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16FD6355-F454-2F4D-8268-578D2E7F8C1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033972" y="2947811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36" name="Текст 4">
            <a:extLst>
              <a:ext uri="{FF2B5EF4-FFF2-40B4-BE49-F238E27FC236}">
                <a16:creationId xmlns:a16="http://schemas.microsoft.com/office/drawing/2014/main" id="{8970462A-D5A2-9C42-B351-A822FC8BA14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84096" y="4142061"/>
            <a:ext cx="2171931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1817%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id="{6955A764-C93D-B340-8522-00D99B01C32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984096" y="5031926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51" name="Текст 4">
            <a:extLst>
              <a:ext uri="{FF2B5EF4-FFF2-40B4-BE49-F238E27FC236}">
                <a16:creationId xmlns:a16="http://schemas.microsoft.com/office/drawing/2014/main" id="{3B6F0302-CC80-2440-8C53-216CE749CF2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667388" y="4142061"/>
            <a:ext cx="2171931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898%</a:t>
            </a:r>
          </a:p>
        </p:txBody>
      </p:sp>
      <p:sp>
        <p:nvSpPr>
          <p:cNvPr id="52" name="Текст 34">
            <a:extLst>
              <a:ext uri="{FF2B5EF4-FFF2-40B4-BE49-F238E27FC236}">
                <a16:creationId xmlns:a16="http://schemas.microsoft.com/office/drawing/2014/main" id="{BEF6B95A-23EF-3B4F-B6D7-F144CE3857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67388" y="5031926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53" name="Текст 4">
            <a:extLst>
              <a:ext uri="{FF2B5EF4-FFF2-40B4-BE49-F238E27FC236}">
                <a16:creationId xmlns:a16="http://schemas.microsoft.com/office/drawing/2014/main" id="{0D6EDB34-E0E2-FD49-A17E-141D03EDE54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50680" y="4142061"/>
            <a:ext cx="2171931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413%</a:t>
            </a:r>
          </a:p>
        </p:txBody>
      </p:sp>
      <p:sp>
        <p:nvSpPr>
          <p:cNvPr id="54" name="Текст 34">
            <a:extLst>
              <a:ext uri="{FF2B5EF4-FFF2-40B4-BE49-F238E27FC236}">
                <a16:creationId xmlns:a16="http://schemas.microsoft.com/office/drawing/2014/main" id="{841A889F-3944-AF4B-8D31-72E5B5402AD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50680" y="5031926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55" name="Текст 4">
            <a:extLst>
              <a:ext uri="{FF2B5EF4-FFF2-40B4-BE49-F238E27FC236}">
                <a16:creationId xmlns:a16="http://schemas.microsoft.com/office/drawing/2014/main" id="{B82E010C-AB8A-E54A-81F5-F69442D5126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3972" y="4142061"/>
            <a:ext cx="2171931" cy="7604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sz="5400" dirty="0">
                <a:latin typeface="+mj-lt"/>
              </a:defRPr>
            </a:lvl1pPr>
          </a:lstStyle>
          <a:p>
            <a:pPr lvl="0"/>
            <a:r>
              <a:rPr lang="ru-RU" dirty="0"/>
              <a:t>379%</a:t>
            </a:r>
          </a:p>
        </p:txBody>
      </p:sp>
      <p:sp>
        <p:nvSpPr>
          <p:cNvPr id="56" name="Текст 34">
            <a:extLst>
              <a:ext uri="{FF2B5EF4-FFF2-40B4-BE49-F238E27FC236}">
                <a16:creationId xmlns:a16="http://schemas.microsoft.com/office/drawing/2014/main" id="{71EC8D80-9DDF-EC4E-B15A-A5681C7E03B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033972" y="5031926"/>
            <a:ext cx="2171931" cy="62840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кратко опишите </a:t>
            </a:r>
            <a:r>
              <a:rPr lang="ru-RU" dirty="0" err="1"/>
              <a:t>фактоиды</a:t>
            </a:r>
            <a:endParaRPr lang="ru-RU" dirty="0"/>
          </a:p>
        </p:txBody>
      </p:sp>
      <p:sp>
        <p:nvSpPr>
          <p:cNvPr id="23" name="Заголовок 2">
            <a:extLst>
              <a:ext uri="{FF2B5EF4-FFF2-40B4-BE49-F238E27FC236}">
                <a16:creationId xmlns:a16="http://schemas.microsoft.com/office/drawing/2014/main" id="{C5EB7142-3A0B-CF4B-A6D6-C6281ABA63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67" y="800100"/>
            <a:ext cx="10224000" cy="4985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0" name="Presentation Title">
            <a:extLst>
              <a:ext uri="{FF2B5EF4-FFF2-40B4-BE49-F238E27FC236}">
                <a16:creationId xmlns:a16="http://schemas.microsoft.com/office/drawing/2014/main" id="{8513F37D-7CDE-624D-8732-A803F08395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21" name="Нижний колонтитул 2">
            <a:extLst>
              <a:ext uri="{FF2B5EF4-FFF2-40B4-BE49-F238E27FC236}">
                <a16:creationId xmlns:a16="http://schemas.microsoft.com/office/drawing/2014/main" id="{F588FE0C-7CE8-F747-A39F-A1DD40DE52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594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orient="horz" pos="3929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окап телефона (androi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FDEF092-3208-1845-8672-6D8B3EC712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28440" y="842513"/>
            <a:ext cx="2484390" cy="5153264"/>
          </a:xfrm>
          <a:prstGeom prst="rect">
            <a:avLst/>
          </a:prstGeom>
        </p:spPr>
      </p:pic>
      <p:sp>
        <p:nvSpPr>
          <p:cNvPr id="9" name="Заголовок 2">
            <a:extLst>
              <a:ext uri="{FF2B5EF4-FFF2-40B4-BE49-F238E27FC236}">
                <a16:creationId xmlns:a16="http://schemas.microsoft.com/office/drawing/2014/main" id="{4BEC11E8-E54A-814E-AB59-A77D30D815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799200"/>
            <a:ext cx="4891764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12" name="Рисунок 4">
            <a:extLst>
              <a:ext uri="{FF2B5EF4-FFF2-40B4-BE49-F238E27FC236}">
                <a16:creationId xmlns:a16="http://schemas.microsoft.com/office/drawing/2014/main" id="{757510CD-0194-C14E-8EFE-FDF2631E143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753226" y="1138968"/>
            <a:ext cx="2228974" cy="4695929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ru-RU" dirty="0"/>
              <a:t>Рисунок</a:t>
            </a:r>
          </a:p>
        </p:txBody>
      </p:sp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60126BDC-2918-DE42-8E65-9C142836E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0" name="Нижний колонтитул 2">
            <a:extLst>
              <a:ext uri="{FF2B5EF4-FFF2-40B4-BE49-F238E27FC236}">
                <a16:creationId xmlns:a16="http://schemas.microsoft.com/office/drawing/2014/main" id="{7715435A-DFFA-4D47-BA01-AB325E421C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1" name="Текст 2">
            <a:extLst>
              <a:ext uri="{FF2B5EF4-FFF2-40B4-BE49-F238E27FC236}">
                <a16:creationId xmlns:a16="http://schemas.microsoft.com/office/drawing/2014/main" id="{3508EBF5-E0D1-A74B-A5D3-1EEF30D973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161785"/>
            <a:ext cx="4897437" cy="3825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7920844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+ доп. информация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34">
            <a:extLst>
              <a:ext uri="{FF2B5EF4-FFF2-40B4-BE49-F238E27FC236}">
                <a16:creationId xmlns:a16="http://schemas.microsoft.com/office/drawing/2014/main" id="{FDF39835-A081-42FE-9E5D-1AFA78E0D3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4000" y="5898372"/>
            <a:ext cx="10224000" cy="323165"/>
          </a:xfrm>
          <a:prstGeom prst="rect">
            <a:avLst/>
          </a:prstGeom>
        </p:spPr>
        <p:txBody>
          <a:bodyPr lIns="0" bIns="0" anchor="b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dirty="0"/>
              <a:t>Имя и фамилия</a:t>
            </a:r>
            <a:endParaRPr lang="en-US" dirty="0"/>
          </a:p>
        </p:txBody>
      </p:sp>
      <p:sp>
        <p:nvSpPr>
          <p:cNvPr id="13" name="Текст 34">
            <a:extLst>
              <a:ext uri="{FF2B5EF4-FFF2-40B4-BE49-F238E27FC236}">
                <a16:creationId xmlns:a16="http://schemas.microsoft.com/office/drawing/2014/main" id="{8447A031-6127-4CD7-AF5D-4CE1D02501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84000" y="3350465"/>
            <a:ext cx="10224000" cy="323165"/>
          </a:xfrm>
          <a:prstGeom prst="rect">
            <a:avLst/>
          </a:prstGeom>
        </p:spPr>
        <p:txBody>
          <a:bodyPr lIns="0" bIns="0" anchor="b">
            <a:spAutoFit/>
          </a:bodyPr>
          <a:lstStyle>
            <a:lvl1pPr>
              <a:defRPr lang="en-US" sz="2000" dirty="0">
                <a:solidFill>
                  <a:schemeClr val="bg1"/>
                </a:solidFill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None/>
              <a:tabLst/>
            </a:pPr>
            <a:r>
              <a:rPr lang="ru-RU" dirty="0"/>
              <a:t>Название мероприятия</a:t>
            </a:r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E98A0BC-1F8C-F84C-83D6-56FF9CD66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23" y="813811"/>
            <a:ext cx="715032" cy="715032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959C56DD-E531-0742-B717-F7F7456D2F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90410" y="3884737"/>
            <a:ext cx="10220325" cy="183499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Напишите тему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3349122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мокапа телефона (1 androi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7F12D6AC-1424-6D4B-9036-37C5DE40D6E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id="{D01ADBD3-81A2-D64B-9CAD-FC3022D87A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D0B20E4-52C7-2344-A319-8ED531CB15F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59424" y="842512"/>
            <a:ext cx="2484390" cy="5153264"/>
          </a:xfrm>
          <a:prstGeom prst="rect">
            <a:avLst/>
          </a:prstGeom>
        </p:spPr>
      </p:pic>
      <p:sp>
        <p:nvSpPr>
          <p:cNvPr id="15" name="Рисунок 4">
            <a:extLst>
              <a:ext uri="{FF2B5EF4-FFF2-40B4-BE49-F238E27FC236}">
                <a16:creationId xmlns:a16="http://schemas.microsoft.com/office/drawing/2014/main" id="{48DD44A3-DDEB-864D-864B-15628F3DE3A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184210" y="1138967"/>
            <a:ext cx="2228974" cy="4695929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ru-RU" dirty="0"/>
              <a:t>Рисунок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8D81E47-2C31-BF4E-A728-8682151707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790446" y="842512"/>
            <a:ext cx="2484390" cy="5153264"/>
          </a:xfrm>
          <a:prstGeom prst="rect">
            <a:avLst/>
          </a:prstGeom>
        </p:spPr>
      </p:pic>
      <p:sp>
        <p:nvSpPr>
          <p:cNvPr id="20" name="Рисунок 4">
            <a:extLst>
              <a:ext uri="{FF2B5EF4-FFF2-40B4-BE49-F238E27FC236}">
                <a16:creationId xmlns:a16="http://schemas.microsoft.com/office/drawing/2014/main" id="{115CDFDA-9A47-ED49-9D75-16812A9DA43A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8915232" y="1138967"/>
            <a:ext cx="2228974" cy="4695929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ru-RU" dirty="0"/>
              <a:t>Рисунок</a:t>
            </a:r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B552CE27-38CB-3A4A-B0C7-53BDE47F1B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799200"/>
            <a:ext cx="4352639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5F34DC6A-5E54-8041-A28E-AD14B39696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161785"/>
            <a:ext cx="4357687" cy="3825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6785146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мокапа телефона (2 androi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BB266414-F1A5-7943-8260-99D379AF4D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9" name="Нижний колонтитул 2">
            <a:extLst>
              <a:ext uri="{FF2B5EF4-FFF2-40B4-BE49-F238E27FC236}">
                <a16:creationId xmlns:a16="http://schemas.microsoft.com/office/drawing/2014/main" id="{1B98220F-A452-E242-A71D-FC93F12640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21" name="Заголовок 2">
            <a:extLst>
              <a:ext uri="{FF2B5EF4-FFF2-40B4-BE49-F238E27FC236}">
                <a16:creationId xmlns:a16="http://schemas.microsoft.com/office/drawing/2014/main" id="{6B6B14DC-E77E-A844-A997-DE39692798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57324" y="799200"/>
            <a:ext cx="4352639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2" name="Текст 2">
            <a:extLst>
              <a:ext uri="{FF2B5EF4-FFF2-40B4-BE49-F238E27FC236}">
                <a16:creationId xmlns:a16="http://schemas.microsoft.com/office/drawing/2014/main" id="{7FBCDF83-7814-0049-86BB-00B947841A6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51651" y="2161785"/>
            <a:ext cx="4357687" cy="3825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8567341-9D55-B84B-A184-0377E558C16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951667" y="842512"/>
            <a:ext cx="2484390" cy="5153264"/>
          </a:xfrm>
          <a:prstGeom prst="rect">
            <a:avLst/>
          </a:prstGeom>
        </p:spPr>
      </p:pic>
      <p:sp>
        <p:nvSpPr>
          <p:cNvPr id="24" name="Рисунок 4">
            <a:extLst>
              <a:ext uri="{FF2B5EF4-FFF2-40B4-BE49-F238E27FC236}">
                <a16:creationId xmlns:a16="http://schemas.microsoft.com/office/drawing/2014/main" id="{5F758286-35B2-2142-8DBF-F940F842787D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76453" y="1138967"/>
            <a:ext cx="2228974" cy="4695929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ru-RU" dirty="0"/>
              <a:t>Рисунок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F6800FF-4B1D-8647-B371-4944EB26D03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710629" y="842512"/>
            <a:ext cx="2484390" cy="5153264"/>
          </a:xfrm>
          <a:prstGeom prst="rect">
            <a:avLst/>
          </a:prstGeom>
        </p:spPr>
      </p:pic>
      <p:sp>
        <p:nvSpPr>
          <p:cNvPr id="26" name="Рисунок 4">
            <a:extLst>
              <a:ext uri="{FF2B5EF4-FFF2-40B4-BE49-F238E27FC236}">
                <a16:creationId xmlns:a16="http://schemas.microsoft.com/office/drawing/2014/main" id="{42B2B57C-4BE1-D441-B939-D4DEF506BE5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35415" y="1138967"/>
            <a:ext cx="2228974" cy="4695929"/>
          </a:xfrm>
          <a:prstGeom prst="roundRect">
            <a:avLst>
              <a:gd name="adj" fmla="val 8068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ru-RU" dirty="0"/>
              <a:t>Рисунок</a:t>
            </a:r>
          </a:p>
        </p:txBody>
      </p:sp>
    </p:spTree>
    <p:extLst>
      <p:ext uri="{BB962C8B-B14F-4D97-AF65-F5344CB8AC3E}">
        <p14:creationId xmlns:p14="http://schemas.microsoft.com/office/powerpoint/2010/main" val="315428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величенный мокап телефона (android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7784317-4E14-9E45-BD90-3E44456DE95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7071106" y="800100"/>
            <a:ext cx="3863416" cy="8013719"/>
          </a:xfrm>
          <a:prstGeom prst="rect">
            <a:avLst/>
          </a:prstGeom>
        </p:spPr>
      </p:pic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70473B74-315E-0D47-9D83-AF8F1FF5D9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800100"/>
            <a:ext cx="4891764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9" name="Рисунок 4">
            <a:extLst>
              <a:ext uri="{FF2B5EF4-FFF2-40B4-BE49-F238E27FC236}">
                <a16:creationId xmlns:a16="http://schemas.microsoft.com/office/drawing/2014/main" id="{7F8FAB28-A608-E943-968A-FAAF62A246DA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74309" y="1278477"/>
            <a:ext cx="3457422" cy="7345452"/>
          </a:xfrm>
          <a:prstGeom prst="roundRect">
            <a:avLst>
              <a:gd name="adj" fmla="val 6986"/>
            </a:avLst>
          </a:prstGeom>
          <a:solidFill>
            <a:schemeClr val="accent1"/>
          </a:solidFill>
          <a:ln w="12700">
            <a:solidFill>
              <a:schemeClr val="tx1"/>
            </a:solidFill>
          </a:ln>
        </p:spPr>
        <p:txBody>
          <a:bodyPr vert="horz" wrap="square" lIns="0" tIns="0" rIns="0" bIns="0" rtlCol="0" anchor="ctr">
            <a:noAutofit/>
          </a:bodyPr>
          <a:lstStyle>
            <a:lvl1pPr>
              <a:defRPr lang="ru-RU" dirty="0">
                <a:solidFill>
                  <a:schemeClr val="bg1"/>
                </a:solidFill>
              </a:defRPr>
            </a:lvl1pPr>
          </a:lstStyle>
          <a:p>
            <a:pPr lvl="0" algn="ctr"/>
            <a:r>
              <a:rPr lang="ru-RU" dirty="0"/>
              <a:t>Рисунок</a:t>
            </a:r>
          </a:p>
        </p:txBody>
      </p:sp>
      <p:sp>
        <p:nvSpPr>
          <p:cNvPr id="11" name="Presentation Title">
            <a:extLst>
              <a:ext uri="{FF2B5EF4-FFF2-40B4-BE49-F238E27FC236}">
                <a16:creationId xmlns:a16="http://schemas.microsoft.com/office/drawing/2014/main" id="{65C3E138-B7B0-5548-A70C-610ECE1D822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3" name="Нижний колонтитул 2">
            <a:extLst>
              <a:ext uri="{FF2B5EF4-FFF2-40B4-BE49-F238E27FC236}">
                <a16:creationId xmlns:a16="http://schemas.microsoft.com/office/drawing/2014/main" id="{BE2AFB52-4FD0-0A4F-AE85-EC7BE1B6F3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:a16="http://schemas.microsoft.com/office/drawing/2014/main" id="{EF2A1D75-D383-3B4E-AC17-3EE2ED595F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239173"/>
            <a:ext cx="4897437" cy="399811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63178038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Мокап телефон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CBD57F7-57DB-2840-AA79-8EED5268D79D}"/>
              </a:ext>
            </a:extLst>
          </p:cNvPr>
          <p:cNvSpPr/>
          <p:nvPr/>
        </p:nvSpPr>
        <p:spPr>
          <a:xfrm>
            <a:off x="7502039" y="911864"/>
            <a:ext cx="2370667" cy="5014561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C4E636F5-0539-AB4A-A0E3-0961E6E03CF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2ECAECB-7BDA-044B-B288-29F0A133B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042" y="620137"/>
            <a:ext cx="2813023" cy="5598016"/>
          </a:xfrm>
          <a:prstGeom prst="rect">
            <a:avLst/>
          </a:prstGeom>
        </p:spPr>
      </p:pic>
      <p:sp>
        <p:nvSpPr>
          <p:cNvPr id="14" name="Нижний колонтитул 2">
            <a:extLst>
              <a:ext uri="{FF2B5EF4-FFF2-40B4-BE49-F238E27FC236}">
                <a16:creationId xmlns:a16="http://schemas.microsoft.com/office/drawing/2014/main" id="{8BF4BA27-5F30-3F4F-9B90-E88D86AF34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6AC21AF0-F722-604C-B0EC-C6DBDEA1734C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559649" y="983338"/>
            <a:ext cx="2255449" cy="4879490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5482" h="6848278">
                <a:moveTo>
                  <a:pt x="2528499" y="105"/>
                </a:moveTo>
                <a:cubicBezTo>
                  <a:pt x="2622247" y="105"/>
                  <a:pt x="2715996" y="105"/>
                  <a:pt x="2809744" y="105"/>
                </a:cubicBezTo>
                <a:cubicBezTo>
                  <a:pt x="2877076" y="-995"/>
                  <a:pt x="2943541" y="15368"/>
                  <a:pt x="3002647" y="47597"/>
                </a:cubicBezTo>
                <a:cubicBezTo>
                  <a:pt x="3089639" y="96691"/>
                  <a:pt x="3137780" y="173453"/>
                  <a:pt x="3156698" y="269617"/>
                </a:cubicBezTo>
                <a:cubicBezTo>
                  <a:pt x="3162579" y="301500"/>
                  <a:pt x="3165408" y="333869"/>
                  <a:pt x="3165144" y="366287"/>
                </a:cubicBezTo>
                <a:cubicBezTo>
                  <a:pt x="3165595" y="2405298"/>
                  <a:pt x="3165595" y="4444309"/>
                  <a:pt x="3165144" y="6483320"/>
                </a:cubicBezTo>
                <a:cubicBezTo>
                  <a:pt x="3165144" y="6554599"/>
                  <a:pt x="3152813" y="6623095"/>
                  <a:pt x="3117172" y="6685770"/>
                </a:cubicBezTo>
                <a:cubicBezTo>
                  <a:pt x="3067848" y="6772571"/>
                  <a:pt x="2990992" y="6820737"/>
                  <a:pt x="2894709" y="6839126"/>
                </a:cubicBezTo>
                <a:cubicBezTo>
                  <a:pt x="2862961" y="6845065"/>
                  <a:pt x="2830727" y="6848030"/>
                  <a:pt x="2798427" y="6847983"/>
                </a:cubicBezTo>
                <a:cubicBezTo>
                  <a:pt x="1987629" y="6848377"/>
                  <a:pt x="1176662" y="6848377"/>
                  <a:pt x="365526" y="6847983"/>
                </a:cubicBezTo>
                <a:cubicBezTo>
                  <a:pt x="294159" y="6847983"/>
                  <a:pt x="225579" y="6835752"/>
                  <a:pt x="162826" y="6800239"/>
                </a:cubicBezTo>
                <a:cubicBezTo>
                  <a:pt x="75412" y="6750807"/>
                  <a:pt x="27018" y="6673707"/>
                  <a:pt x="8859" y="6576700"/>
                </a:cubicBezTo>
                <a:cubicBezTo>
                  <a:pt x="3050" y="6544495"/>
                  <a:pt x="223" y="6511825"/>
                  <a:pt x="413" y="6479102"/>
                </a:cubicBezTo>
                <a:lnTo>
                  <a:pt x="0" y="3489518"/>
                </a:lnTo>
                <a:lnTo>
                  <a:pt x="0" y="365344"/>
                </a:lnTo>
                <a:lnTo>
                  <a:pt x="10305" y="261931"/>
                </a:lnTo>
                <a:cubicBezTo>
                  <a:pt x="17727" y="228052"/>
                  <a:pt x="29594" y="195217"/>
                  <a:pt x="47372" y="163837"/>
                </a:cubicBezTo>
                <a:cubicBezTo>
                  <a:pt x="96273" y="76362"/>
                  <a:pt x="173806" y="27774"/>
                  <a:pt x="270679" y="9384"/>
                </a:cubicBezTo>
                <a:cubicBezTo>
                  <a:pt x="301985" y="3791"/>
                  <a:pt x="333723" y="969"/>
                  <a:pt x="365526" y="949"/>
                </a:cubicBezTo>
                <a:cubicBezTo>
                  <a:pt x="454545" y="-569"/>
                  <a:pt x="543901" y="190"/>
                  <a:pt x="632751" y="190"/>
                </a:cubicBezTo>
                <a:cubicBezTo>
                  <a:pt x="637903" y="190"/>
                  <a:pt x="643055" y="190"/>
                  <a:pt x="648207" y="190"/>
                </a:cubicBezTo>
                <a:cubicBezTo>
                  <a:pt x="685115" y="1624"/>
                  <a:pt x="703781" y="19591"/>
                  <a:pt x="704372" y="56370"/>
                </a:cubicBezTo>
                <a:cubicBezTo>
                  <a:pt x="704372" y="88003"/>
                  <a:pt x="707159" y="118961"/>
                  <a:pt x="721263" y="147978"/>
                </a:cubicBezTo>
                <a:cubicBezTo>
                  <a:pt x="750486" y="208882"/>
                  <a:pt x="800401" y="240768"/>
                  <a:pt x="866025" y="250300"/>
                </a:cubicBezTo>
                <a:cubicBezTo>
                  <a:pt x="882831" y="252395"/>
                  <a:pt x="899765" y="253297"/>
                  <a:pt x="916700" y="252999"/>
                </a:cubicBezTo>
                <a:cubicBezTo>
                  <a:pt x="1366186" y="252999"/>
                  <a:pt x="1815728" y="252999"/>
                  <a:pt x="2265327" y="252999"/>
                </a:cubicBezTo>
                <a:cubicBezTo>
                  <a:pt x="2317354" y="252999"/>
                  <a:pt x="2365579" y="240852"/>
                  <a:pt x="2405612" y="205255"/>
                </a:cubicBezTo>
                <a:cubicBezTo>
                  <a:pt x="2442397" y="173005"/>
                  <a:pt x="2463861" y="126758"/>
                  <a:pt x="2464733" y="77880"/>
                </a:cubicBezTo>
                <a:cubicBezTo>
                  <a:pt x="2465155" y="69445"/>
                  <a:pt x="2464733" y="61009"/>
                  <a:pt x="2465155" y="52574"/>
                </a:cubicBezTo>
                <a:cubicBezTo>
                  <a:pt x="2466675" y="20350"/>
                  <a:pt x="2483989" y="2805"/>
                  <a:pt x="2515830" y="527"/>
                </a:cubicBezTo>
                <a:cubicBezTo>
                  <a:pt x="2520053" y="527"/>
                  <a:pt x="2524276" y="105"/>
                  <a:pt x="2528499" y="105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2" name="Заголовок 2">
            <a:extLst>
              <a:ext uri="{FF2B5EF4-FFF2-40B4-BE49-F238E27FC236}">
                <a16:creationId xmlns:a16="http://schemas.microsoft.com/office/drawing/2014/main" id="{52E32190-6087-6D43-9B3A-DF4A12E54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799200"/>
            <a:ext cx="5323064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3" name="Текст 2">
            <a:extLst>
              <a:ext uri="{FF2B5EF4-FFF2-40B4-BE49-F238E27FC236}">
                <a16:creationId xmlns:a16="http://schemas.microsoft.com/office/drawing/2014/main" id="{C0FEF2D3-CB87-0643-BB83-F5687059EF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161785"/>
            <a:ext cx="5329237" cy="3825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2853857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мокапа телефона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28D13393-5F1C-0C46-BDC7-3EEB7C3A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23" name="Нижний колонтитул 2">
            <a:extLst>
              <a:ext uri="{FF2B5EF4-FFF2-40B4-BE49-F238E27FC236}">
                <a16:creationId xmlns:a16="http://schemas.microsoft.com/office/drawing/2014/main" id="{337DC852-6035-4B4D-998D-4554AEDB66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6C164D44-06AC-C943-84B9-0D71150A6298}"/>
              </a:ext>
            </a:extLst>
          </p:cNvPr>
          <p:cNvSpPr/>
          <p:nvPr/>
        </p:nvSpPr>
        <p:spPr>
          <a:xfrm>
            <a:off x="6011905" y="890240"/>
            <a:ext cx="2370667" cy="5014561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ECC0ED7-A64A-D540-8B31-E07513507C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3908" y="598513"/>
            <a:ext cx="2813023" cy="5598016"/>
          </a:xfrm>
          <a:prstGeom prst="rect">
            <a:avLst/>
          </a:prstGeom>
        </p:spPr>
      </p:pic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589E6325-219E-4846-B0A9-0796635B45D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069515" y="961714"/>
            <a:ext cx="2255449" cy="4879490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5482" h="6848278">
                <a:moveTo>
                  <a:pt x="2528499" y="105"/>
                </a:moveTo>
                <a:cubicBezTo>
                  <a:pt x="2622247" y="105"/>
                  <a:pt x="2715996" y="105"/>
                  <a:pt x="2809744" y="105"/>
                </a:cubicBezTo>
                <a:cubicBezTo>
                  <a:pt x="2877076" y="-995"/>
                  <a:pt x="2943541" y="15368"/>
                  <a:pt x="3002647" y="47597"/>
                </a:cubicBezTo>
                <a:cubicBezTo>
                  <a:pt x="3089639" y="96691"/>
                  <a:pt x="3137780" y="173453"/>
                  <a:pt x="3156698" y="269617"/>
                </a:cubicBezTo>
                <a:cubicBezTo>
                  <a:pt x="3162579" y="301500"/>
                  <a:pt x="3165408" y="333869"/>
                  <a:pt x="3165144" y="366287"/>
                </a:cubicBezTo>
                <a:cubicBezTo>
                  <a:pt x="3165595" y="2405298"/>
                  <a:pt x="3165595" y="4444309"/>
                  <a:pt x="3165144" y="6483320"/>
                </a:cubicBezTo>
                <a:cubicBezTo>
                  <a:pt x="3165144" y="6554599"/>
                  <a:pt x="3152813" y="6623095"/>
                  <a:pt x="3117172" y="6685770"/>
                </a:cubicBezTo>
                <a:cubicBezTo>
                  <a:pt x="3067848" y="6772571"/>
                  <a:pt x="2990992" y="6820737"/>
                  <a:pt x="2894709" y="6839126"/>
                </a:cubicBezTo>
                <a:cubicBezTo>
                  <a:pt x="2862961" y="6845065"/>
                  <a:pt x="2830727" y="6848030"/>
                  <a:pt x="2798427" y="6847983"/>
                </a:cubicBezTo>
                <a:cubicBezTo>
                  <a:pt x="1987629" y="6848377"/>
                  <a:pt x="1176662" y="6848377"/>
                  <a:pt x="365526" y="6847983"/>
                </a:cubicBezTo>
                <a:cubicBezTo>
                  <a:pt x="294159" y="6847983"/>
                  <a:pt x="225579" y="6835752"/>
                  <a:pt x="162826" y="6800239"/>
                </a:cubicBezTo>
                <a:cubicBezTo>
                  <a:pt x="75412" y="6750807"/>
                  <a:pt x="27018" y="6673707"/>
                  <a:pt x="8859" y="6576700"/>
                </a:cubicBezTo>
                <a:cubicBezTo>
                  <a:pt x="3050" y="6544495"/>
                  <a:pt x="223" y="6511825"/>
                  <a:pt x="413" y="6479102"/>
                </a:cubicBezTo>
                <a:lnTo>
                  <a:pt x="0" y="3489518"/>
                </a:lnTo>
                <a:lnTo>
                  <a:pt x="0" y="365344"/>
                </a:lnTo>
                <a:lnTo>
                  <a:pt x="10305" y="261931"/>
                </a:lnTo>
                <a:cubicBezTo>
                  <a:pt x="17727" y="228052"/>
                  <a:pt x="29594" y="195217"/>
                  <a:pt x="47372" y="163837"/>
                </a:cubicBezTo>
                <a:cubicBezTo>
                  <a:pt x="96273" y="76362"/>
                  <a:pt x="173806" y="27774"/>
                  <a:pt x="270679" y="9384"/>
                </a:cubicBezTo>
                <a:cubicBezTo>
                  <a:pt x="301985" y="3791"/>
                  <a:pt x="333723" y="969"/>
                  <a:pt x="365526" y="949"/>
                </a:cubicBezTo>
                <a:cubicBezTo>
                  <a:pt x="454545" y="-569"/>
                  <a:pt x="543901" y="190"/>
                  <a:pt x="632751" y="190"/>
                </a:cubicBezTo>
                <a:cubicBezTo>
                  <a:pt x="637903" y="190"/>
                  <a:pt x="643055" y="190"/>
                  <a:pt x="648207" y="190"/>
                </a:cubicBezTo>
                <a:cubicBezTo>
                  <a:pt x="685115" y="1624"/>
                  <a:pt x="703781" y="19591"/>
                  <a:pt x="704372" y="56370"/>
                </a:cubicBezTo>
                <a:cubicBezTo>
                  <a:pt x="704372" y="88003"/>
                  <a:pt x="707159" y="118961"/>
                  <a:pt x="721263" y="147978"/>
                </a:cubicBezTo>
                <a:cubicBezTo>
                  <a:pt x="750486" y="208882"/>
                  <a:pt x="800401" y="240768"/>
                  <a:pt x="866025" y="250300"/>
                </a:cubicBezTo>
                <a:cubicBezTo>
                  <a:pt x="882831" y="252395"/>
                  <a:pt x="899765" y="253297"/>
                  <a:pt x="916700" y="252999"/>
                </a:cubicBezTo>
                <a:cubicBezTo>
                  <a:pt x="1366186" y="252999"/>
                  <a:pt x="1815728" y="252999"/>
                  <a:pt x="2265327" y="252999"/>
                </a:cubicBezTo>
                <a:cubicBezTo>
                  <a:pt x="2317354" y="252999"/>
                  <a:pt x="2365579" y="240852"/>
                  <a:pt x="2405612" y="205255"/>
                </a:cubicBezTo>
                <a:cubicBezTo>
                  <a:pt x="2442397" y="173005"/>
                  <a:pt x="2463861" y="126758"/>
                  <a:pt x="2464733" y="77880"/>
                </a:cubicBezTo>
                <a:cubicBezTo>
                  <a:pt x="2465155" y="69445"/>
                  <a:pt x="2464733" y="61009"/>
                  <a:pt x="2465155" y="52574"/>
                </a:cubicBezTo>
                <a:cubicBezTo>
                  <a:pt x="2466675" y="20350"/>
                  <a:pt x="2483989" y="2805"/>
                  <a:pt x="2515830" y="527"/>
                </a:cubicBezTo>
                <a:cubicBezTo>
                  <a:pt x="2520053" y="527"/>
                  <a:pt x="2524276" y="105"/>
                  <a:pt x="2528499" y="105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0" name="Скругленный прямоугольник 19">
            <a:extLst>
              <a:ext uri="{FF2B5EF4-FFF2-40B4-BE49-F238E27FC236}">
                <a16:creationId xmlns:a16="http://schemas.microsoft.com/office/drawing/2014/main" id="{FE10A067-14F1-7044-9E87-1834D47E23B8}"/>
              </a:ext>
            </a:extLst>
          </p:cNvPr>
          <p:cNvSpPr/>
          <p:nvPr/>
        </p:nvSpPr>
        <p:spPr>
          <a:xfrm>
            <a:off x="8729671" y="890240"/>
            <a:ext cx="2370667" cy="5014561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D436EF7-C66B-CE4E-9DDD-DA0D6DEA53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674" y="598513"/>
            <a:ext cx="2813023" cy="5598016"/>
          </a:xfrm>
          <a:prstGeom prst="rect">
            <a:avLst/>
          </a:prstGeom>
        </p:spPr>
      </p:pic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9F4021F7-BAEE-DA43-86CD-7DE6640CA3E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87281" y="961714"/>
            <a:ext cx="2255449" cy="4879490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5482" h="6848278">
                <a:moveTo>
                  <a:pt x="2528499" y="105"/>
                </a:moveTo>
                <a:cubicBezTo>
                  <a:pt x="2622247" y="105"/>
                  <a:pt x="2715996" y="105"/>
                  <a:pt x="2809744" y="105"/>
                </a:cubicBezTo>
                <a:cubicBezTo>
                  <a:pt x="2877076" y="-995"/>
                  <a:pt x="2943541" y="15368"/>
                  <a:pt x="3002647" y="47597"/>
                </a:cubicBezTo>
                <a:cubicBezTo>
                  <a:pt x="3089639" y="96691"/>
                  <a:pt x="3137780" y="173453"/>
                  <a:pt x="3156698" y="269617"/>
                </a:cubicBezTo>
                <a:cubicBezTo>
                  <a:pt x="3162579" y="301500"/>
                  <a:pt x="3165408" y="333869"/>
                  <a:pt x="3165144" y="366287"/>
                </a:cubicBezTo>
                <a:cubicBezTo>
                  <a:pt x="3165595" y="2405298"/>
                  <a:pt x="3165595" y="4444309"/>
                  <a:pt x="3165144" y="6483320"/>
                </a:cubicBezTo>
                <a:cubicBezTo>
                  <a:pt x="3165144" y="6554599"/>
                  <a:pt x="3152813" y="6623095"/>
                  <a:pt x="3117172" y="6685770"/>
                </a:cubicBezTo>
                <a:cubicBezTo>
                  <a:pt x="3067848" y="6772571"/>
                  <a:pt x="2990992" y="6820737"/>
                  <a:pt x="2894709" y="6839126"/>
                </a:cubicBezTo>
                <a:cubicBezTo>
                  <a:pt x="2862961" y="6845065"/>
                  <a:pt x="2830727" y="6848030"/>
                  <a:pt x="2798427" y="6847983"/>
                </a:cubicBezTo>
                <a:cubicBezTo>
                  <a:pt x="1987629" y="6848377"/>
                  <a:pt x="1176662" y="6848377"/>
                  <a:pt x="365526" y="6847983"/>
                </a:cubicBezTo>
                <a:cubicBezTo>
                  <a:pt x="294159" y="6847983"/>
                  <a:pt x="225579" y="6835752"/>
                  <a:pt x="162826" y="6800239"/>
                </a:cubicBezTo>
                <a:cubicBezTo>
                  <a:pt x="75412" y="6750807"/>
                  <a:pt x="27018" y="6673707"/>
                  <a:pt x="8859" y="6576700"/>
                </a:cubicBezTo>
                <a:cubicBezTo>
                  <a:pt x="3050" y="6544495"/>
                  <a:pt x="223" y="6511825"/>
                  <a:pt x="413" y="6479102"/>
                </a:cubicBezTo>
                <a:lnTo>
                  <a:pt x="0" y="3489518"/>
                </a:lnTo>
                <a:lnTo>
                  <a:pt x="0" y="365344"/>
                </a:lnTo>
                <a:lnTo>
                  <a:pt x="10305" y="261931"/>
                </a:lnTo>
                <a:cubicBezTo>
                  <a:pt x="17727" y="228052"/>
                  <a:pt x="29594" y="195217"/>
                  <a:pt x="47372" y="163837"/>
                </a:cubicBezTo>
                <a:cubicBezTo>
                  <a:pt x="96273" y="76362"/>
                  <a:pt x="173806" y="27774"/>
                  <a:pt x="270679" y="9384"/>
                </a:cubicBezTo>
                <a:cubicBezTo>
                  <a:pt x="301985" y="3791"/>
                  <a:pt x="333723" y="969"/>
                  <a:pt x="365526" y="949"/>
                </a:cubicBezTo>
                <a:cubicBezTo>
                  <a:pt x="454545" y="-569"/>
                  <a:pt x="543901" y="190"/>
                  <a:pt x="632751" y="190"/>
                </a:cubicBezTo>
                <a:cubicBezTo>
                  <a:pt x="637903" y="190"/>
                  <a:pt x="643055" y="190"/>
                  <a:pt x="648207" y="190"/>
                </a:cubicBezTo>
                <a:cubicBezTo>
                  <a:pt x="685115" y="1624"/>
                  <a:pt x="703781" y="19591"/>
                  <a:pt x="704372" y="56370"/>
                </a:cubicBezTo>
                <a:cubicBezTo>
                  <a:pt x="704372" y="88003"/>
                  <a:pt x="707159" y="118961"/>
                  <a:pt x="721263" y="147978"/>
                </a:cubicBezTo>
                <a:cubicBezTo>
                  <a:pt x="750486" y="208882"/>
                  <a:pt x="800401" y="240768"/>
                  <a:pt x="866025" y="250300"/>
                </a:cubicBezTo>
                <a:cubicBezTo>
                  <a:pt x="882831" y="252395"/>
                  <a:pt x="899765" y="253297"/>
                  <a:pt x="916700" y="252999"/>
                </a:cubicBezTo>
                <a:cubicBezTo>
                  <a:pt x="1366186" y="252999"/>
                  <a:pt x="1815728" y="252999"/>
                  <a:pt x="2265327" y="252999"/>
                </a:cubicBezTo>
                <a:cubicBezTo>
                  <a:pt x="2317354" y="252999"/>
                  <a:pt x="2365579" y="240852"/>
                  <a:pt x="2405612" y="205255"/>
                </a:cubicBezTo>
                <a:cubicBezTo>
                  <a:pt x="2442397" y="173005"/>
                  <a:pt x="2463861" y="126758"/>
                  <a:pt x="2464733" y="77880"/>
                </a:cubicBezTo>
                <a:cubicBezTo>
                  <a:pt x="2465155" y="69445"/>
                  <a:pt x="2464733" y="61009"/>
                  <a:pt x="2465155" y="52574"/>
                </a:cubicBezTo>
                <a:cubicBezTo>
                  <a:pt x="2466675" y="20350"/>
                  <a:pt x="2483989" y="2805"/>
                  <a:pt x="2515830" y="527"/>
                </a:cubicBezTo>
                <a:cubicBezTo>
                  <a:pt x="2520053" y="527"/>
                  <a:pt x="2524276" y="105"/>
                  <a:pt x="2528499" y="105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5" name="Заголовок 2">
            <a:extLst>
              <a:ext uri="{FF2B5EF4-FFF2-40B4-BE49-F238E27FC236}">
                <a16:creationId xmlns:a16="http://schemas.microsoft.com/office/drawing/2014/main" id="{6D234995-C7F6-5241-86DB-217B9B36AD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799200"/>
            <a:ext cx="4352639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6" name="Текст 2">
            <a:extLst>
              <a:ext uri="{FF2B5EF4-FFF2-40B4-BE49-F238E27FC236}">
                <a16:creationId xmlns:a16="http://schemas.microsoft.com/office/drawing/2014/main" id="{E7C7C743-DB2B-6F40-A8E0-E2F2E4AAEB9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161785"/>
            <a:ext cx="4357687" cy="3825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1470606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Два мокапа телефона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713F15E5-2E8E-7345-A2A3-D1FAF75F43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9" name="Нижний колонтитул 2">
            <a:extLst>
              <a:ext uri="{FF2B5EF4-FFF2-40B4-BE49-F238E27FC236}">
                <a16:creationId xmlns:a16="http://schemas.microsoft.com/office/drawing/2014/main" id="{C79C1F27-6FEE-EA4D-BFD7-56F0158A7C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E4DAC3D4-DFB9-594E-A2E3-6E6BC7D23852}"/>
              </a:ext>
            </a:extLst>
          </p:cNvPr>
          <p:cNvSpPr/>
          <p:nvPr/>
        </p:nvSpPr>
        <p:spPr>
          <a:xfrm>
            <a:off x="1107594" y="917781"/>
            <a:ext cx="2370667" cy="5014561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8FDF79-C9FA-D54A-8B26-41248FF9D0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97" y="626054"/>
            <a:ext cx="2813023" cy="5598016"/>
          </a:xfrm>
          <a:prstGeom prst="rect">
            <a:avLst/>
          </a:prstGeom>
        </p:spPr>
      </p:pic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6B3D5D6F-7814-CF48-851C-EFF04FCED4D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65204" y="989255"/>
            <a:ext cx="2255449" cy="4879490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5482" h="6848278">
                <a:moveTo>
                  <a:pt x="2528499" y="105"/>
                </a:moveTo>
                <a:cubicBezTo>
                  <a:pt x="2622247" y="105"/>
                  <a:pt x="2715996" y="105"/>
                  <a:pt x="2809744" y="105"/>
                </a:cubicBezTo>
                <a:cubicBezTo>
                  <a:pt x="2877076" y="-995"/>
                  <a:pt x="2943541" y="15368"/>
                  <a:pt x="3002647" y="47597"/>
                </a:cubicBezTo>
                <a:cubicBezTo>
                  <a:pt x="3089639" y="96691"/>
                  <a:pt x="3137780" y="173453"/>
                  <a:pt x="3156698" y="269617"/>
                </a:cubicBezTo>
                <a:cubicBezTo>
                  <a:pt x="3162579" y="301500"/>
                  <a:pt x="3165408" y="333869"/>
                  <a:pt x="3165144" y="366287"/>
                </a:cubicBezTo>
                <a:cubicBezTo>
                  <a:pt x="3165595" y="2405298"/>
                  <a:pt x="3165595" y="4444309"/>
                  <a:pt x="3165144" y="6483320"/>
                </a:cubicBezTo>
                <a:cubicBezTo>
                  <a:pt x="3165144" y="6554599"/>
                  <a:pt x="3152813" y="6623095"/>
                  <a:pt x="3117172" y="6685770"/>
                </a:cubicBezTo>
                <a:cubicBezTo>
                  <a:pt x="3067848" y="6772571"/>
                  <a:pt x="2990992" y="6820737"/>
                  <a:pt x="2894709" y="6839126"/>
                </a:cubicBezTo>
                <a:cubicBezTo>
                  <a:pt x="2862961" y="6845065"/>
                  <a:pt x="2830727" y="6848030"/>
                  <a:pt x="2798427" y="6847983"/>
                </a:cubicBezTo>
                <a:cubicBezTo>
                  <a:pt x="1987629" y="6848377"/>
                  <a:pt x="1176662" y="6848377"/>
                  <a:pt x="365526" y="6847983"/>
                </a:cubicBezTo>
                <a:cubicBezTo>
                  <a:pt x="294159" y="6847983"/>
                  <a:pt x="225579" y="6835752"/>
                  <a:pt x="162826" y="6800239"/>
                </a:cubicBezTo>
                <a:cubicBezTo>
                  <a:pt x="75412" y="6750807"/>
                  <a:pt x="27018" y="6673707"/>
                  <a:pt x="8859" y="6576700"/>
                </a:cubicBezTo>
                <a:cubicBezTo>
                  <a:pt x="3050" y="6544495"/>
                  <a:pt x="223" y="6511825"/>
                  <a:pt x="413" y="6479102"/>
                </a:cubicBezTo>
                <a:lnTo>
                  <a:pt x="0" y="3489518"/>
                </a:lnTo>
                <a:lnTo>
                  <a:pt x="0" y="365344"/>
                </a:lnTo>
                <a:lnTo>
                  <a:pt x="10305" y="261931"/>
                </a:lnTo>
                <a:cubicBezTo>
                  <a:pt x="17727" y="228052"/>
                  <a:pt x="29594" y="195217"/>
                  <a:pt x="47372" y="163837"/>
                </a:cubicBezTo>
                <a:cubicBezTo>
                  <a:pt x="96273" y="76362"/>
                  <a:pt x="173806" y="27774"/>
                  <a:pt x="270679" y="9384"/>
                </a:cubicBezTo>
                <a:cubicBezTo>
                  <a:pt x="301985" y="3791"/>
                  <a:pt x="333723" y="969"/>
                  <a:pt x="365526" y="949"/>
                </a:cubicBezTo>
                <a:cubicBezTo>
                  <a:pt x="454545" y="-569"/>
                  <a:pt x="543901" y="190"/>
                  <a:pt x="632751" y="190"/>
                </a:cubicBezTo>
                <a:cubicBezTo>
                  <a:pt x="637903" y="190"/>
                  <a:pt x="643055" y="190"/>
                  <a:pt x="648207" y="190"/>
                </a:cubicBezTo>
                <a:cubicBezTo>
                  <a:pt x="685115" y="1624"/>
                  <a:pt x="703781" y="19591"/>
                  <a:pt x="704372" y="56370"/>
                </a:cubicBezTo>
                <a:cubicBezTo>
                  <a:pt x="704372" y="88003"/>
                  <a:pt x="707159" y="118961"/>
                  <a:pt x="721263" y="147978"/>
                </a:cubicBezTo>
                <a:cubicBezTo>
                  <a:pt x="750486" y="208882"/>
                  <a:pt x="800401" y="240768"/>
                  <a:pt x="866025" y="250300"/>
                </a:cubicBezTo>
                <a:cubicBezTo>
                  <a:pt x="882831" y="252395"/>
                  <a:pt x="899765" y="253297"/>
                  <a:pt x="916700" y="252999"/>
                </a:cubicBezTo>
                <a:cubicBezTo>
                  <a:pt x="1366186" y="252999"/>
                  <a:pt x="1815728" y="252999"/>
                  <a:pt x="2265327" y="252999"/>
                </a:cubicBezTo>
                <a:cubicBezTo>
                  <a:pt x="2317354" y="252999"/>
                  <a:pt x="2365579" y="240852"/>
                  <a:pt x="2405612" y="205255"/>
                </a:cubicBezTo>
                <a:cubicBezTo>
                  <a:pt x="2442397" y="173005"/>
                  <a:pt x="2463861" y="126758"/>
                  <a:pt x="2464733" y="77880"/>
                </a:cubicBezTo>
                <a:cubicBezTo>
                  <a:pt x="2465155" y="69445"/>
                  <a:pt x="2464733" y="61009"/>
                  <a:pt x="2465155" y="52574"/>
                </a:cubicBezTo>
                <a:cubicBezTo>
                  <a:pt x="2466675" y="20350"/>
                  <a:pt x="2483989" y="2805"/>
                  <a:pt x="2515830" y="527"/>
                </a:cubicBezTo>
                <a:cubicBezTo>
                  <a:pt x="2520053" y="527"/>
                  <a:pt x="2524276" y="105"/>
                  <a:pt x="2528499" y="105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1" name="Скругленный прямоугольник 20">
            <a:extLst>
              <a:ext uri="{FF2B5EF4-FFF2-40B4-BE49-F238E27FC236}">
                <a16:creationId xmlns:a16="http://schemas.microsoft.com/office/drawing/2014/main" id="{40761A68-27B1-C948-A69C-11CBA5E633A8}"/>
              </a:ext>
            </a:extLst>
          </p:cNvPr>
          <p:cNvSpPr/>
          <p:nvPr/>
        </p:nvSpPr>
        <p:spPr>
          <a:xfrm>
            <a:off x="3825360" y="917781"/>
            <a:ext cx="2370667" cy="5014561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998D33EC-1A50-324C-9F9E-4EB2B5DBD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363" y="626054"/>
            <a:ext cx="2813023" cy="5598016"/>
          </a:xfrm>
          <a:prstGeom prst="rect">
            <a:avLst/>
          </a:prstGeom>
        </p:spPr>
      </p:pic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FB670078-57B6-A64A-B47A-1C101D837C9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82970" y="989255"/>
            <a:ext cx="2255449" cy="4879490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5482" h="6848278">
                <a:moveTo>
                  <a:pt x="2528499" y="105"/>
                </a:moveTo>
                <a:cubicBezTo>
                  <a:pt x="2622247" y="105"/>
                  <a:pt x="2715996" y="105"/>
                  <a:pt x="2809744" y="105"/>
                </a:cubicBezTo>
                <a:cubicBezTo>
                  <a:pt x="2877076" y="-995"/>
                  <a:pt x="2943541" y="15368"/>
                  <a:pt x="3002647" y="47597"/>
                </a:cubicBezTo>
                <a:cubicBezTo>
                  <a:pt x="3089639" y="96691"/>
                  <a:pt x="3137780" y="173453"/>
                  <a:pt x="3156698" y="269617"/>
                </a:cubicBezTo>
                <a:cubicBezTo>
                  <a:pt x="3162579" y="301500"/>
                  <a:pt x="3165408" y="333869"/>
                  <a:pt x="3165144" y="366287"/>
                </a:cubicBezTo>
                <a:cubicBezTo>
                  <a:pt x="3165595" y="2405298"/>
                  <a:pt x="3165595" y="4444309"/>
                  <a:pt x="3165144" y="6483320"/>
                </a:cubicBezTo>
                <a:cubicBezTo>
                  <a:pt x="3165144" y="6554599"/>
                  <a:pt x="3152813" y="6623095"/>
                  <a:pt x="3117172" y="6685770"/>
                </a:cubicBezTo>
                <a:cubicBezTo>
                  <a:pt x="3067848" y="6772571"/>
                  <a:pt x="2990992" y="6820737"/>
                  <a:pt x="2894709" y="6839126"/>
                </a:cubicBezTo>
                <a:cubicBezTo>
                  <a:pt x="2862961" y="6845065"/>
                  <a:pt x="2830727" y="6848030"/>
                  <a:pt x="2798427" y="6847983"/>
                </a:cubicBezTo>
                <a:cubicBezTo>
                  <a:pt x="1987629" y="6848377"/>
                  <a:pt x="1176662" y="6848377"/>
                  <a:pt x="365526" y="6847983"/>
                </a:cubicBezTo>
                <a:cubicBezTo>
                  <a:pt x="294159" y="6847983"/>
                  <a:pt x="225579" y="6835752"/>
                  <a:pt x="162826" y="6800239"/>
                </a:cubicBezTo>
                <a:cubicBezTo>
                  <a:pt x="75412" y="6750807"/>
                  <a:pt x="27018" y="6673707"/>
                  <a:pt x="8859" y="6576700"/>
                </a:cubicBezTo>
                <a:cubicBezTo>
                  <a:pt x="3050" y="6544495"/>
                  <a:pt x="223" y="6511825"/>
                  <a:pt x="413" y="6479102"/>
                </a:cubicBezTo>
                <a:lnTo>
                  <a:pt x="0" y="3489518"/>
                </a:lnTo>
                <a:lnTo>
                  <a:pt x="0" y="365344"/>
                </a:lnTo>
                <a:lnTo>
                  <a:pt x="10305" y="261931"/>
                </a:lnTo>
                <a:cubicBezTo>
                  <a:pt x="17727" y="228052"/>
                  <a:pt x="29594" y="195217"/>
                  <a:pt x="47372" y="163837"/>
                </a:cubicBezTo>
                <a:cubicBezTo>
                  <a:pt x="96273" y="76362"/>
                  <a:pt x="173806" y="27774"/>
                  <a:pt x="270679" y="9384"/>
                </a:cubicBezTo>
                <a:cubicBezTo>
                  <a:pt x="301985" y="3791"/>
                  <a:pt x="333723" y="969"/>
                  <a:pt x="365526" y="949"/>
                </a:cubicBezTo>
                <a:cubicBezTo>
                  <a:pt x="454545" y="-569"/>
                  <a:pt x="543901" y="190"/>
                  <a:pt x="632751" y="190"/>
                </a:cubicBezTo>
                <a:cubicBezTo>
                  <a:pt x="637903" y="190"/>
                  <a:pt x="643055" y="190"/>
                  <a:pt x="648207" y="190"/>
                </a:cubicBezTo>
                <a:cubicBezTo>
                  <a:pt x="685115" y="1624"/>
                  <a:pt x="703781" y="19591"/>
                  <a:pt x="704372" y="56370"/>
                </a:cubicBezTo>
                <a:cubicBezTo>
                  <a:pt x="704372" y="88003"/>
                  <a:pt x="707159" y="118961"/>
                  <a:pt x="721263" y="147978"/>
                </a:cubicBezTo>
                <a:cubicBezTo>
                  <a:pt x="750486" y="208882"/>
                  <a:pt x="800401" y="240768"/>
                  <a:pt x="866025" y="250300"/>
                </a:cubicBezTo>
                <a:cubicBezTo>
                  <a:pt x="882831" y="252395"/>
                  <a:pt x="899765" y="253297"/>
                  <a:pt x="916700" y="252999"/>
                </a:cubicBezTo>
                <a:cubicBezTo>
                  <a:pt x="1366186" y="252999"/>
                  <a:pt x="1815728" y="252999"/>
                  <a:pt x="2265327" y="252999"/>
                </a:cubicBezTo>
                <a:cubicBezTo>
                  <a:pt x="2317354" y="252999"/>
                  <a:pt x="2365579" y="240852"/>
                  <a:pt x="2405612" y="205255"/>
                </a:cubicBezTo>
                <a:cubicBezTo>
                  <a:pt x="2442397" y="173005"/>
                  <a:pt x="2463861" y="126758"/>
                  <a:pt x="2464733" y="77880"/>
                </a:cubicBezTo>
                <a:cubicBezTo>
                  <a:pt x="2465155" y="69445"/>
                  <a:pt x="2464733" y="61009"/>
                  <a:pt x="2465155" y="52574"/>
                </a:cubicBezTo>
                <a:cubicBezTo>
                  <a:pt x="2466675" y="20350"/>
                  <a:pt x="2483989" y="2805"/>
                  <a:pt x="2515830" y="527"/>
                </a:cubicBezTo>
                <a:cubicBezTo>
                  <a:pt x="2520053" y="527"/>
                  <a:pt x="2524276" y="105"/>
                  <a:pt x="2528499" y="105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24" name="Заголовок 2">
            <a:extLst>
              <a:ext uri="{FF2B5EF4-FFF2-40B4-BE49-F238E27FC236}">
                <a16:creationId xmlns:a16="http://schemas.microsoft.com/office/drawing/2014/main" id="{39204A96-C293-0C44-8E1C-1CE5A9D581D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8796" y="799200"/>
            <a:ext cx="4352639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5" name="Текст 2">
            <a:extLst>
              <a:ext uri="{FF2B5EF4-FFF2-40B4-BE49-F238E27FC236}">
                <a16:creationId xmlns:a16="http://schemas.microsoft.com/office/drawing/2014/main" id="{BDADF2E9-BDF8-DD4D-BB2D-95ACF6AD70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843123" y="2161785"/>
            <a:ext cx="4357687" cy="3825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1096109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Увеличенный мокап телефон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9BDCAA58-20F9-114C-B738-620065D3E95C}"/>
              </a:ext>
            </a:extLst>
          </p:cNvPr>
          <p:cNvSpPr/>
          <p:nvPr/>
        </p:nvSpPr>
        <p:spPr>
          <a:xfrm>
            <a:off x="7508394" y="1022392"/>
            <a:ext cx="3355918" cy="7215892"/>
          </a:xfrm>
          <a:prstGeom prst="roundRect">
            <a:avLst>
              <a:gd name="adj" fmla="val 952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0B4AEBBA-7EDB-9343-8BDB-55C51BD993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056" y="497479"/>
            <a:ext cx="4134786" cy="8228371"/>
          </a:xfrm>
          <a:prstGeom prst="rect">
            <a:avLst/>
          </a:prstGeom>
        </p:spPr>
      </p:pic>
      <p:sp>
        <p:nvSpPr>
          <p:cNvPr id="16" name="Рисунок 15">
            <a:extLst>
              <a:ext uri="{FF2B5EF4-FFF2-40B4-BE49-F238E27FC236}">
                <a16:creationId xmlns:a16="http://schemas.microsoft.com/office/drawing/2014/main" id="{128A36FC-72C7-5E46-8380-7273E17B7F85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7530643" y="1022392"/>
            <a:ext cx="3311420" cy="7164000"/>
          </a:xfrm>
          <a:custGeom>
            <a:avLst/>
            <a:gdLst>
              <a:gd name="connsiteX0" fmla="*/ 2528499 w 3165482"/>
              <a:gd name="connsiteY0" fmla="*/ 105 h 6848278"/>
              <a:gd name="connsiteX1" fmla="*/ 2809744 w 3165482"/>
              <a:gd name="connsiteY1" fmla="*/ 105 h 6848278"/>
              <a:gd name="connsiteX2" fmla="*/ 3002647 w 3165482"/>
              <a:gd name="connsiteY2" fmla="*/ 47597 h 6848278"/>
              <a:gd name="connsiteX3" fmla="*/ 3156698 w 3165482"/>
              <a:gd name="connsiteY3" fmla="*/ 269617 h 6848278"/>
              <a:gd name="connsiteX4" fmla="*/ 3165144 w 3165482"/>
              <a:gd name="connsiteY4" fmla="*/ 366287 h 6848278"/>
              <a:gd name="connsiteX5" fmla="*/ 3165144 w 3165482"/>
              <a:gd name="connsiteY5" fmla="*/ 6483320 h 6848278"/>
              <a:gd name="connsiteX6" fmla="*/ 3117172 w 3165482"/>
              <a:gd name="connsiteY6" fmla="*/ 6685770 h 6848278"/>
              <a:gd name="connsiteX7" fmla="*/ 2894709 w 3165482"/>
              <a:gd name="connsiteY7" fmla="*/ 6839126 h 6848278"/>
              <a:gd name="connsiteX8" fmla="*/ 2798427 w 3165482"/>
              <a:gd name="connsiteY8" fmla="*/ 6847983 h 6848278"/>
              <a:gd name="connsiteX9" fmla="*/ 365526 w 3165482"/>
              <a:gd name="connsiteY9" fmla="*/ 6847983 h 6848278"/>
              <a:gd name="connsiteX10" fmla="*/ 162826 w 3165482"/>
              <a:gd name="connsiteY10" fmla="*/ 6800239 h 6848278"/>
              <a:gd name="connsiteX11" fmla="*/ 8859 w 3165482"/>
              <a:gd name="connsiteY11" fmla="*/ 6576700 h 6848278"/>
              <a:gd name="connsiteX12" fmla="*/ 413 w 3165482"/>
              <a:gd name="connsiteY12" fmla="*/ 6479102 h 6848278"/>
              <a:gd name="connsiteX13" fmla="*/ 0 w 3165482"/>
              <a:gd name="connsiteY13" fmla="*/ 3489518 h 6848278"/>
              <a:gd name="connsiteX14" fmla="*/ 0 w 3165482"/>
              <a:gd name="connsiteY14" fmla="*/ 365344 h 6848278"/>
              <a:gd name="connsiteX15" fmla="*/ 10305 w 3165482"/>
              <a:gd name="connsiteY15" fmla="*/ 261931 h 6848278"/>
              <a:gd name="connsiteX16" fmla="*/ 47372 w 3165482"/>
              <a:gd name="connsiteY16" fmla="*/ 163837 h 6848278"/>
              <a:gd name="connsiteX17" fmla="*/ 270679 w 3165482"/>
              <a:gd name="connsiteY17" fmla="*/ 9384 h 6848278"/>
              <a:gd name="connsiteX18" fmla="*/ 365526 w 3165482"/>
              <a:gd name="connsiteY18" fmla="*/ 949 h 6848278"/>
              <a:gd name="connsiteX19" fmla="*/ 632751 w 3165482"/>
              <a:gd name="connsiteY19" fmla="*/ 190 h 6848278"/>
              <a:gd name="connsiteX20" fmla="*/ 648207 w 3165482"/>
              <a:gd name="connsiteY20" fmla="*/ 190 h 6848278"/>
              <a:gd name="connsiteX21" fmla="*/ 704372 w 3165482"/>
              <a:gd name="connsiteY21" fmla="*/ 56370 h 6848278"/>
              <a:gd name="connsiteX22" fmla="*/ 721263 w 3165482"/>
              <a:gd name="connsiteY22" fmla="*/ 147978 h 6848278"/>
              <a:gd name="connsiteX23" fmla="*/ 866025 w 3165482"/>
              <a:gd name="connsiteY23" fmla="*/ 250300 h 6848278"/>
              <a:gd name="connsiteX24" fmla="*/ 916700 w 3165482"/>
              <a:gd name="connsiteY24" fmla="*/ 252999 h 6848278"/>
              <a:gd name="connsiteX25" fmla="*/ 2265327 w 3165482"/>
              <a:gd name="connsiteY25" fmla="*/ 252999 h 6848278"/>
              <a:gd name="connsiteX26" fmla="*/ 2405612 w 3165482"/>
              <a:gd name="connsiteY26" fmla="*/ 205255 h 6848278"/>
              <a:gd name="connsiteX27" fmla="*/ 2464733 w 3165482"/>
              <a:gd name="connsiteY27" fmla="*/ 77880 h 6848278"/>
              <a:gd name="connsiteX28" fmla="*/ 2465155 w 3165482"/>
              <a:gd name="connsiteY28" fmla="*/ 52574 h 6848278"/>
              <a:gd name="connsiteX29" fmla="*/ 2515830 w 3165482"/>
              <a:gd name="connsiteY29" fmla="*/ 527 h 6848278"/>
              <a:gd name="connsiteX30" fmla="*/ 2528499 w 3165482"/>
              <a:gd name="connsiteY30" fmla="*/ 105 h 6848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5482" h="6848278">
                <a:moveTo>
                  <a:pt x="2528499" y="105"/>
                </a:moveTo>
                <a:cubicBezTo>
                  <a:pt x="2622247" y="105"/>
                  <a:pt x="2715996" y="105"/>
                  <a:pt x="2809744" y="105"/>
                </a:cubicBezTo>
                <a:cubicBezTo>
                  <a:pt x="2877076" y="-995"/>
                  <a:pt x="2943541" y="15368"/>
                  <a:pt x="3002647" y="47597"/>
                </a:cubicBezTo>
                <a:cubicBezTo>
                  <a:pt x="3089639" y="96691"/>
                  <a:pt x="3137780" y="173453"/>
                  <a:pt x="3156698" y="269617"/>
                </a:cubicBezTo>
                <a:cubicBezTo>
                  <a:pt x="3162579" y="301500"/>
                  <a:pt x="3165408" y="333869"/>
                  <a:pt x="3165144" y="366287"/>
                </a:cubicBezTo>
                <a:cubicBezTo>
                  <a:pt x="3165595" y="2405298"/>
                  <a:pt x="3165595" y="4444309"/>
                  <a:pt x="3165144" y="6483320"/>
                </a:cubicBezTo>
                <a:cubicBezTo>
                  <a:pt x="3165144" y="6554599"/>
                  <a:pt x="3152813" y="6623095"/>
                  <a:pt x="3117172" y="6685770"/>
                </a:cubicBezTo>
                <a:cubicBezTo>
                  <a:pt x="3067848" y="6772571"/>
                  <a:pt x="2990992" y="6820737"/>
                  <a:pt x="2894709" y="6839126"/>
                </a:cubicBezTo>
                <a:cubicBezTo>
                  <a:pt x="2862961" y="6845065"/>
                  <a:pt x="2830727" y="6848030"/>
                  <a:pt x="2798427" y="6847983"/>
                </a:cubicBezTo>
                <a:cubicBezTo>
                  <a:pt x="1987629" y="6848377"/>
                  <a:pt x="1176662" y="6848377"/>
                  <a:pt x="365526" y="6847983"/>
                </a:cubicBezTo>
                <a:cubicBezTo>
                  <a:pt x="294159" y="6847983"/>
                  <a:pt x="225579" y="6835752"/>
                  <a:pt x="162826" y="6800239"/>
                </a:cubicBezTo>
                <a:cubicBezTo>
                  <a:pt x="75412" y="6750807"/>
                  <a:pt x="27018" y="6673707"/>
                  <a:pt x="8859" y="6576700"/>
                </a:cubicBezTo>
                <a:cubicBezTo>
                  <a:pt x="3050" y="6544495"/>
                  <a:pt x="223" y="6511825"/>
                  <a:pt x="413" y="6479102"/>
                </a:cubicBezTo>
                <a:lnTo>
                  <a:pt x="0" y="3489518"/>
                </a:lnTo>
                <a:lnTo>
                  <a:pt x="0" y="365344"/>
                </a:lnTo>
                <a:lnTo>
                  <a:pt x="10305" y="261931"/>
                </a:lnTo>
                <a:cubicBezTo>
                  <a:pt x="17727" y="228052"/>
                  <a:pt x="29594" y="195217"/>
                  <a:pt x="47372" y="163837"/>
                </a:cubicBezTo>
                <a:cubicBezTo>
                  <a:pt x="96273" y="76362"/>
                  <a:pt x="173806" y="27774"/>
                  <a:pt x="270679" y="9384"/>
                </a:cubicBezTo>
                <a:cubicBezTo>
                  <a:pt x="301985" y="3791"/>
                  <a:pt x="333723" y="969"/>
                  <a:pt x="365526" y="949"/>
                </a:cubicBezTo>
                <a:cubicBezTo>
                  <a:pt x="454545" y="-569"/>
                  <a:pt x="543901" y="190"/>
                  <a:pt x="632751" y="190"/>
                </a:cubicBezTo>
                <a:cubicBezTo>
                  <a:pt x="637903" y="190"/>
                  <a:pt x="643055" y="190"/>
                  <a:pt x="648207" y="190"/>
                </a:cubicBezTo>
                <a:cubicBezTo>
                  <a:pt x="685115" y="1624"/>
                  <a:pt x="703781" y="19591"/>
                  <a:pt x="704372" y="56370"/>
                </a:cubicBezTo>
                <a:cubicBezTo>
                  <a:pt x="704372" y="88003"/>
                  <a:pt x="707159" y="118961"/>
                  <a:pt x="721263" y="147978"/>
                </a:cubicBezTo>
                <a:cubicBezTo>
                  <a:pt x="750486" y="208882"/>
                  <a:pt x="800401" y="240768"/>
                  <a:pt x="866025" y="250300"/>
                </a:cubicBezTo>
                <a:cubicBezTo>
                  <a:pt x="882831" y="252395"/>
                  <a:pt x="899765" y="253297"/>
                  <a:pt x="916700" y="252999"/>
                </a:cubicBezTo>
                <a:cubicBezTo>
                  <a:pt x="1366186" y="252999"/>
                  <a:pt x="1815728" y="252999"/>
                  <a:pt x="2265327" y="252999"/>
                </a:cubicBezTo>
                <a:cubicBezTo>
                  <a:pt x="2317354" y="252999"/>
                  <a:pt x="2365579" y="240852"/>
                  <a:pt x="2405612" y="205255"/>
                </a:cubicBezTo>
                <a:cubicBezTo>
                  <a:pt x="2442397" y="173005"/>
                  <a:pt x="2463861" y="126758"/>
                  <a:pt x="2464733" y="77880"/>
                </a:cubicBezTo>
                <a:cubicBezTo>
                  <a:pt x="2465155" y="69445"/>
                  <a:pt x="2464733" y="61009"/>
                  <a:pt x="2465155" y="52574"/>
                </a:cubicBezTo>
                <a:cubicBezTo>
                  <a:pt x="2466675" y="20350"/>
                  <a:pt x="2483989" y="2805"/>
                  <a:pt x="2515830" y="527"/>
                </a:cubicBezTo>
                <a:cubicBezTo>
                  <a:pt x="2520053" y="527"/>
                  <a:pt x="2524276" y="105"/>
                  <a:pt x="2528499" y="105"/>
                </a:cubicBezTo>
                <a:close/>
              </a:path>
            </a:pathLst>
          </a:custGeom>
          <a:solidFill>
            <a:schemeClr val="accent1"/>
          </a:solidFill>
          <a:ln w="6350"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Вставка рисунка</a:t>
            </a:r>
          </a:p>
        </p:txBody>
      </p:sp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65BA224F-441E-8748-A92C-72F3EA1064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7AC69FBF-F875-824F-A3B4-37312F1D89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7" name="Заголовок 2">
            <a:extLst>
              <a:ext uri="{FF2B5EF4-FFF2-40B4-BE49-F238E27FC236}">
                <a16:creationId xmlns:a16="http://schemas.microsoft.com/office/drawing/2014/main" id="{66837688-7D80-9140-9279-B695CE6BB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799200"/>
            <a:ext cx="5323064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:a16="http://schemas.microsoft.com/office/drawing/2014/main" id="{48E962D0-9137-FB48-819C-E82B8167E9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161785"/>
            <a:ext cx="5329237" cy="3825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3178041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криншот (16: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34">
            <a:extLst>
              <a:ext uri="{FF2B5EF4-FFF2-40B4-BE49-F238E27FC236}">
                <a16:creationId xmlns:a16="http://schemas.microsoft.com/office/drawing/2014/main" id="{BAB959FB-22B0-EB4E-BF6D-94794A3609E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8335" y="2495795"/>
            <a:ext cx="3384000" cy="111056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marL="228600" lvl="1" indent="-228600">
              <a:buClr>
                <a:schemeClr val="tx2"/>
              </a:buClr>
            </a:pPr>
            <a:r>
              <a:rPr lang="ru-RU" dirty="0"/>
              <a:t>Уровень 2</a:t>
            </a:r>
          </a:p>
        </p:txBody>
      </p:sp>
      <p:sp>
        <p:nvSpPr>
          <p:cNvPr id="6" name="Рисунок 12">
            <a:extLst>
              <a:ext uri="{FF2B5EF4-FFF2-40B4-BE49-F238E27FC236}">
                <a16:creationId xmlns:a16="http://schemas.microsoft.com/office/drawing/2014/main" id="{FD2A22B0-09D2-7D4E-AADD-ED8BB34AC91D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340350" y="1110067"/>
            <a:ext cx="5866489" cy="3599614"/>
          </a:xfrm>
          <a:prstGeom prst="rect">
            <a:avLst/>
          </a:prstGeom>
          <a:solidFill>
            <a:schemeClr val="accent1"/>
          </a:solidFill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4" name="Заголовок 2">
            <a:extLst>
              <a:ext uri="{FF2B5EF4-FFF2-40B4-BE49-F238E27FC236}">
                <a16:creationId xmlns:a16="http://schemas.microsoft.com/office/drawing/2014/main" id="{03C5E9FD-6930-4148-8AFA-0FAD9FEC22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5" y="800100"/>
            <a:ext cx="3384000" cy="1495794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A5AFF034-4723-1245-B380-F0512BF33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C16DDD4F-354D-D843-AA8D-B5D95FCA67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6C946BF-0D2D-B445-9F9C-2DC7351B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0350" y="800100"/>
            <a:ext cx="5868988" cy="309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505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скриншот (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>
            <a:extLst>
              <a:ext uri="{FF2B5EF4-FFF2-40B4-BE49-F238E27FC236}">
                <a16:creationId xmlns:a16="http://schemas.microsoft.com/office/drawing/2014/main" id="{6B939B2E-B6BB-D04B-8511-1F5FCBD3580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11901" y="800100"/>
            <a:ext cx="4891763" cy="5437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2" name="Заголовок 2">
            <a:extLst>
              <a:ext uri="{FF2B5EF4-FFF2-40B4-BE49-F238E27FC236}">
                <a16:creationId xmlns:a16="http://schemas.microsoft.com/office/drawing/2014/main" id="{88D69106-9A41-CD46-9823-CC05714B2D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800100"/>
            <a:ext cx="4352400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7" name="Текст 34">
            <a:extLst>
              <a:ext uri="{FF2B5EF4-FFF2-40B4-BE49-F238E27FC236}">
                <a16:creationId xmlns:a16="http://schemas.microsoft.com/office/drawing/2014/main" id="{A1A66658-F723-7C42-8BEF-E68865E207B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5585" y="2025812"/>
            <a:ext cx="4354766" cy="421147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marL="228600" lvl="1" indent="-228600">
              <a:buClr>
                <a:schemeClr val="tx2"/>
              </a:buClr>
            </a:pPr>
            <a:r>
              <a:rPr lang="ru-RU" dirty="0"/>
              <a:t>Уровень 2</a:t>
            </a:r>
          </a:p>
        </p:txBody>
      </p:sp>
      <p:sp>
        <p:nvSpPr>
          <p:cNvPr id="9" name="Presentation Title">
            <a:extLst>
              <a:ext uri="{FF2B5EF4-FFF2-40B4-BE49-F238E27FC236}">
                <a16:creationId xmlns:a16="http://schemas.microsoft.com/office/drawing/2014/main" id="{91DEB983-37F0-364D-988B-6EC4131C95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0" name="Нижний колонтитул 2">
            <a:extLst>
              <a:ext uri="{FF2B5EF4-FFF2-40B4-BE49-F238E27FC236}">
                <a16:creationId xmlns:a16="http://schemas.microsoft.com/office/drawing/2014/main" id="{2136BAD8-1E48-7A4A-AAB7-EBB5A8F038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99410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Этап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Овал 11">
            <a:extLst>
              <a:ext uri="{FF2B5EF4-FFF2-40B4-BE49-F238E27FC236}">
                <a16:creationId xmlns:a16="http://schemas.microsoft.com/office/drawing/2014/main" id="{E33AB921-DA78-1B4D-95F3-9EF62FE38CB7}"/>
              </a:ext>
            </a:extLst>
          </p:cNvPr>
          <p:cNvSpPr/>
          <p:nvPr/>
        </p:nvSpPr>
        <p:spPr>
          <a:xfrm>
            <a:off x="988158" y="804068"/>
            <a:ext cx="869519" cy="869519"/>
          </a:xfrm>
          <a:prstGeom prst="ellipse">
            <a:avLst/>
          </a:prstGeom>
          <a:solidFill>
            <a:srgbClr val="3F8AE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Заголовок 1">
            <a:extLst>
              <a:ext uri="{FF2B5EF4-FFF2-40B4-BE49-F238E27FC236}">
                <a16:creationId xmlns:a16="http://schemas.microsoft.com/office/drawing/2014/main" id="{F7DD5715-169B-3443-936B-21C05372D7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1894190"/>
            <a:ext cx="4357687" cy="110799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EB60CEF0-C449-D241-B8BD-A09829D674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853F8568-F436-6646-A317-A74C2C963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Текст 34">
            <a:extLst>
              <a:ext uri="{FF2B5EF4-FFF2-40B4-BE49-F238E27FC236}">
                <a16:creationId xmlns:a16="http://schemas.microsoft.com/office/drawing/2014/main" id="{300C8869-621C-2145-93BC-06E979AB046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11901" y="800100"/>
            <a:ext cx="4896100" cy="51482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marL="228600" lvl="1" indent="-228600">
              <a:buClr>
                <a:schemeClr val="tx2"/>
              </a:buClr>
            </a:pPr>
            <a:r>
              <a:rPr lang="ru-RU" dirty="0"/>
              <a:t>Уровень 2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C999045-0F5B-4B47-9328-07E9BA967396}"/>
              </a:ext>
            </a:extLst>
          </p:cNvPr>
          <p:cNvSpPr/>
          <p:nvPr/>
        </p:nvSpPr>
        <p:spPr>
          <a:xfrm>
            <a:off x="988158" y="804068"/>
            <a:ext cx="869519" cy="869519"/>
          </a:xfrm>
          <a:prstGeom prst="ellipse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Текст 43">
            <a:extLst>
              <a:ext uri="{FF2B5EF4-FFF2-40B4-BE49-F238E27FC236}">
                <a16:creationId xmlns:a16="http://schemas.microsoft.com/office/drawing/2014/main" id="{6DDCE3D6-8313-234F-A3F0-D251BFDF8D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88159" y="1024671"/>
            <a:ext cx="869518" cy="428311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ru-RU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6477283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итульный слайд раздела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81A71-0554-C543-9F4A-F39712ED68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4000" y="4907693"/>
            <a:ext cx="10224000" cy="1329595"/>
          </a:xfrm>
          <a:prstGeom prst="rect">
            <a:avLst/>
          </a:prstGeom>
        </p:spPr>
        <p:txBody>
          <a:bodyPr lIns="0" tIns="0" bIns="0" anchor="t" anchorCtr="0">
            <a:sp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48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pPr marL="0"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tabLst/>
            </a:pPr>
            <a:r>
              <a:rPr lang="ru-RU" dirty="0"/>
              <a:t>Напишите название</a:t>
            </a:r>
            <a:r>
              <a:rPr lang="en-US" dirty="0"/>
              <a:t> </a:t>
            </a:r>
            <a:br>
              <a:rPr lang="ru-RU" dirty="0"/>
            </a:br>
            <a:r>
              <a:rPr lang="ru-RU" dirty="0"/>
              <a:t>раздела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EAB8C9C2-0C6F-5C4B-8CBF-A088A28D6F6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82663" y="3135086"/>
            <a:ext cx="1509939" cy="150993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Иконка или нумерация</a:t>
            </a:r>
          </a:p>
        </p:txBody>
      </p:sp>
    </p:spTree>
    <p:extLst>
      <p:ext uri="{BB962C8B-B14F-4D97-AF65-F5344CB8AC3E}">
        <p14:creationId xmlns:p14="http://schemas.microsoft.com/office/powerpoint/2010/main" val="151153091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2">
            <a:extLst>
              <a:ext uri="{FF2B5EF4-FFF2-40B4-BE49-F238E27FC236}">
                <a16:creationId xmlns:a16="http://schemas.microsoft.com/office/drawing/2014/main" id="{F9FB253E-BC12-EF4D-B1C5-E0D144591D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11811" y="800100"/>
            <a:ext cx="4895018" cy="5437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7FE8B859-2299-5046-96BF-81805B7C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802800"/>
            <a:ext cx="4891856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FF302CA5-D193-CA4D-827A-3263049F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912C0D9C-8954-8843-8E7B-DDF1137B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Текст 34">
            <a:extLst>
              <a:ext uri="{FF2B5EF4-FFF2-40B4-BE49-F238E27FC236}">
                <a16:creationId xmlns:a16="http://schemas.microsoft.com/office/drawing/2014/main" id="{808739EF-D4B6-B847-B487-DF6967A6EF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584" y="2042775"/>
            <a:ext cx="4894515" cy="41945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marL="228600" lvl="1" indent="-228600">
              <a:buClr>
                <a:schemeClr val="tx2"/>
              </a:buClr>
            </a:pPr>
            <a:r>
              <a:rPr lang="ru-RU" dirty="0"/>
              <a:t>Уровень 2</a:t>
            </a:r>
          </a:p>
        </p:txBody>
      </p:sp>
    </p:spTree>
    <p:extLst>
      <p:ext uri="{BB962C8B-B14F-4D97-AF65-F5344CB8AC3E}">
        <p14:creationId xmlns:p14="http://schemas.microsoft.com/office/powerpoint/2010/main" val="466585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 фото +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2">
            <a:extLst>
              <a:ext uri="{FF2B5EF4-FFF2-40B4-BE49-F238E27FC236}">
                <a16:creationId xmlns:a16="http://schemas.microsoft.com/office/drawing/2014/main" id="{F9FB253E-BC12-EF4D-B1C5-E0D144591D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311900" y="800100"/>
            <a:ext cx="4891764" cy="402037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9" name="Текст 3">
            <a:extLst>
              <a:ext uri="{FF2B5EF4-FFF2-40B4-BE49-F238E27FC236}">
                <a16:creationId xmlns:a16="http://schemas.microsoft.com/office/drawing/2014/main" id="{7CF3EB50-A7E7-6C46-A2E6-243B3089735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311900" y="5147214"/>
            <a:ext cx="4891764" cy="35281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Заголовок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4567ABE6-665B-9A42-BA9A-9F11583EB57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311900" y="5553075"/>
            <a:ext cx="4891764" cy="684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</a:lstStyle>
          <a:p>
            <a:pPr lvl="0"/>
            <a:r>
              <a:rPr lang="ru-RU" dirty="0"/>
              <a:t>Кратко сформулируйте главную мысль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7FE8B859-2299-5046-96BF-81805B7C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6" y="800100"/>
            <a:ext cx="4891856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7" name="Текст 34">
            <a:extLst>
              <a:ext uri="{FF2B5EF4-FFF2-40B4-BE49-F238E27FC236}">
                <a16:creationId xmlns:a16="http://schemas.microsoft.com/office/drawing/2014/main" id="{5D33329C-9AAF-9E46-8EE0-DF4A4E8374E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985584" y="2040075"/>
            <a:ext cx="4894515" cy="4197213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marL="228600" lvl="1" indent="-228600">
              <a:buClr>
                <a:schemeClr val="tx2"/>
              </a:buClr>
            </a:pPr>
            <a:r>
              <a:rPr lang="ru-RU" dirty="0"/>
              <a:t>Уровень 2</a:t>
            </a:r>
          </a:p>
        </p:txBody>
      </p:sp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3B5BE308-DE4C-F942-BDE4-DF2DE8610F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id="{F86F57D0-2919-5E4F-8B57-2D52162C84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935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ото в кружк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Рисунок 12">
            <a:extLst>
              <a:ext uri="{FF2B5EF4-FFF2-40B4-BE49-F238E27FC236}">
                <a16:creationId xmlns:a16="http://schemas.microsoft.com/office/drawing/2014/main" id="{F9FB253E-BC12-EF4D-B1C5-E0D144591D2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608083" y="1773237"/>
            <a:ext cx="3156225" cy="3156225"/>
          </a:xfrm>
          <a:prstGeom prst="ellipse">
            <a:avLst/>
          </a:prstGeom>
          <a:solidFill>
            <a:schemeClr val="tx2"/>
          </a:solidFill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Рисунок</a:t>
            </a:r>
          </a:p>
        </p:txBody>
      </p:sp>
      <p:sp>
        <p:nvSpPr>
          <p:cNvPr id="10" name="Заголовок 2">
            <a:extLst>
              <a:ext uri="{FF2B5EF4-FFF2-40B4-BE49-F238E27FC236}">
                <a16:creationId xmlns:a16="http://schemas.microsoft.com/office/drawing/2014/main" id="{7FE8B859-2299-5046-96BF-81805B7C82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40350" y="2201188"/>
            <a:ext cx="4891856" cy="106340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FF302CA5-D193-CA4D-827A-3263049F7AE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8" name="Нижний колонтитул 2">
            <a:extLst>
              <a:ext uri="{FF2B5EF4-FFF2-40B4-BE49-F238E27FC236}">
                <a16:creationId xmlns:a16="http://schemas.microsoft.com/office/drawing/2014/main" id="{912C0D9C-8954-8843-8E7B-DDF1137B41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9" name="Текст 34">
            <a:extLst>
              <a:ext uri="{FF2B5EF4-FFF2-40B4-BE49-F238E27FC236}">
                <a16:creationId xmlns:a16="http://schemas.microsoft.com/office/drawing/2014/main" id="{808739EF-D4B6-B847-B487-DF6967A6EF1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37598" y="3441164"/>
            <a:ext cx="4894515" cy="1172236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marL="228600" lvl="1" indent="-228600">
              <a:buClr>
                <a:schemeClr val="tx2"/>
              </a:buClr>
            </a:pPr>
            <a:r>
              <a:rPr lang="ru-RU" dirty="0"/>
              <a:t>Уровень 2</a:t>
            </a:r>
          </a:p>
        </p:txBody>
      </p:sp>
    </p:spTree>
    <p:extLst>
      <p:ext uri="{BB962C8B-B14F-4D97-AF65-F5344CB8AC3E}">
        <p14:creationId xmlns:p14="http://schemas.microsoft.com/office/powerpoint/2010/main" val="991992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 сообщест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Рисунок 33">
            <a:extLst>
              <a:ext uri="{FF2B5EF4-FFF2-40B4-BE49-F238E27FC236}">
                <a16:creationId xmlns:a16="http://schemas.microsoft.com/office/drawing/2014/main" id="{BBAF255A-528F-DA45-AF05-D9145BE2537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5349730" y="800100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23" name="Рисунок 34">
            <a:extLst>
              <a:ext uri="{FF2B5EF4-FFF2-40B4-BE49-F238E27FC236}">
                <a16:creationId xmlns:a16="http://schemas.microsoft.com/office/drawing/2014/main" id="{1EDE53BF-9384-3F44-82B0-7B4197259CA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950627" y="800100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24" name="Рисунок 36">
            <a:extLst>
              <a:ext uri="{FF2B5EF4-FFF2-40B4-BE49-F238E27FC236}">
                <a16:creationId xmlns:a16="http://schemas.microsoft.com/office/drawing/2014/main" id="{F503805D-CC61-4B4D-B49F-78197D7A20C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8511197" y="800100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25" name="Рисунок 37">
            <a:extLst>
              <a:ext uri="{FF2B5EF4-FFF2-40B4-BE49-F238E27FC236}">
                <a16:creationId xmlns:a16="http://schemas.microsoft.com/office/drawing/2014/main" id="{E93B7ABF-4CFB-FA42-9B9B-75CABB829880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10112094" y="800100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1" name="Рисунок 33">
            <a:extLst>
              <a:ext uri="{FF2B5EF4-FFF2-40B4-BE49-F238E27FC236}">
                <a16:creationId xmlns:a16="http://schemas.microsoft.com/office/drawing/2014/main" id="{7A427DD4-5B81-304C-919B-55BDBFB3D87F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5349730" y="2248639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2" name="Рисунок 34">
            <a:extLst>
              <a:ext uri="{FF2B5EF4-FFF2-40B4-BE49-F238E27FC236}">
                <a16:creationId xmlns:a16="http://schemas.microsoft.com/office/drawing/2014/main" id="{03E6AF83-D8AB-454C-B7B3-C87A5186172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950627" y="2248639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3" name="Рисунок 36">
            <a:extLst>
              <a:ext uri="{FF2B5EF4-FFF2-40B4-BE49-F238E27FC236}">
                <a16:creationId xmlns:a16="http://schemas.microsoft.com/office/drawing/2014/main" id="{13680196-7687-714E-8022-5F67BEF30A19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511197" y="2248639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4" name="Рисунок 37">
            <a:extLst>
              <a:ext uri="{FF2B5EF4-FFF2-40B4-BE49-F238E27FC236}">
                <a16:creationId xmlns:a16="http://schemas.microsoft.com/office/drawing/2014/main" id="{53AC095F-4507-4F45-9C37-54381333B0AB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112094" y="2248639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5" name="Рисунок 33">
            <a:extLst>
              <a:ext uri="{FF2B5EF4-FFF2-40B4-BE49-F238E27FC236}">
                <a16:creationId xmlns:a16="http://schemas.microsoft.com/office/drawing/2014/main" id="{59D5525B-D102-F14E-8C3E-AD24F02476E0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5349730" y="3697178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6" name="Рисунок 34">
            <a:extLst>
              <a:ext uri="{FF2B5EF4-FFF2-40B4-BE49-F238E27FC236}">
                <a16:creationId xmlns:a16="http://schemas.microsoft.com/office/drawing/2014/main" id="{E67FE9E2-B71C-754D-A9E1-AFAF246534D0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6950627" y="3697178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7" name="Рисунок 36">
            <a:extLst>
              <a:ext uri="{FF2B5EF4-FFF2-40B4-BE49-F238E27FC236}">
                <a16:creationId xmlns:a16="http://schemas.microsoft.com/office/drawing/2014/main" id="{18086737-6CCB-9B45-A255-FAC9F39E7F3E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8511197" y="3697178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8" name="Рисунок 37">
            <a:extLst>
              <a:ext uri="{FF2B5EF4-FFF2-40B4-BE49-F238E27FC236}">
                <a16:creationId xmlns:a16="http://schemas.microsoft.com/office/drawing/2014/main" id="{678A69C8-A077-EF40-8F97-585A2980BEA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10112094" y="3697178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69" name="Рисунок 33">
            <a:extLst>
              <a:ext uri="{FF2B5EF4-FFF2-40B4-BE49-F238E27FC236}">
                <a16:creationId xmlns:a16="http://schemas.microsoft.com/office/drawing/2014/main" id="{E51881C8-D566-D84E-B796-2173EC5D1AE4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5349730" y="5145716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70" name="Рисунок 34">
            <a:extLst>
              <a:ext uri="{FF2B5EF4-FFF2-40B4-BE49-F238E27FC236}">
                <a16:creationId xmlns:a16="http://schemas.microsoft.com/office/drawing/2014/main" id="{0E1B4231-F022-9844-925D-6A061371AEEF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950627" y="5145716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71" name="Рисунок 36">
            <a:extLst>
              <a:ext uri="{FF2B5EF4-FFF2-40B4-BE49-F238E27FC236}">
                <a16:creationId xmlns:a16="http://schemas.microsoft.com/office/drawing/2014/main" id="{BD94CEF0-B973-3D41-BB44-217626631550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511197" y="5145716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72" name="Рисунок 37">
            <a:extLst>
              <a:ext uri="{FF2B5EF4-FFF2-40B4-BE49-F238E27FC236}">
                <a16:creationId xmlns:a16="http://schemas.microsoft.com/office/drawing/2014/main" id="{1928F8B3-07EC-A04D-8249-008477FB2A1A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0112094" y="5145716"/>
            <a:ext cx="1091571" cy="1091571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6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Рису-нок</a:t>
            </a:r>
          </a:p>
        </p:txBody>
      </p:sp>
      <p:sp>
        <p:nvSpPr>
          <p:cNvPr id="28" name="Заголовок 2">
            <a:extLst>
              <a:ext uri="{FF2B5EF4-FFF2-40B4-BE49-F238E27FC236}">
                <a16:creationId xmlns:a16="http://schemas.microsoft.com/office/drawing/2014/main" id="{CBDD3451-9520-E34C-9640-87DFF7D339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8335" y="800100"/>
            <a:ext cx="3384000" cy="157427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26" name="Текст 34">
            <a:extLst>
              <a:ext uri="{FF2B5EF4-FFF2-40B4-BE49-F238E27FC236}">
                <a16:creationId xmlns:a16="http://schemas.microsoft.com/office/drawing/2014/main" id="{64CD6D08-F9FF-9A44-A56F-59DCE9DF4A7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88335" y="2550946"/>
            <a:ext cx="3384000" cy="368634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b="0" i="0" dirty="0">
                <a:latin typeface="SF PRO TEXT LIGHT" pitchFamily="2" charset="0"/>
              </a:defRPr>
            </a:lvl1pPr>
            <a:lvl2pPr>
              <a:defRPr lang="ru-RU" dirty="0"/>
            </a:lvl2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marL="228600" lvl="1" indent="-228600">
              <a:buClr>
                <a:schemeClr val="tx2"/>
              </a:buClr>
            </a:pPr>
            <a:r>
              <a:rPr lang="ru-RU" dirty="0"/>
              <a:t>Уровень 2</a:t>
            </a:r>
          </a:p>
        </p:txBody>
      </p:sp>
      <p:sp>
        <p:nvSpPr>
          <p:cNvPr id="29" name="Presentation Title">
            <a:extLst>
              <a:ext uri="{FF2B5EF4-FFF2-40B4-BE49-F238E27FC236}">
                <a16:creationId xmlns:a16="http://schemas.microsoft.com/office/drawing/2014/main" id="{F20E06EE-B933-2B4A-A165-295A499015E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30" name="Нижний колонтитул 2">
            <a:extLst>
              <a:ext uri="{FF2B5EF4-FFF2-40B4-BE49-F238E27FC236}">
                <a16:creationId xmlns:a16="http://schemas.microsoft.com/office/drawing/2014/main" id="{18A470E7-1699-F248-AE75-40FFD49D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9771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сообщест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33">
            <a:extLst>
              <a:ext uri="{FF2B5EF4-FFF2-40B4-BE49-F238E27FC236}">
                <a16:creationId xmlns:a16="http://schemas.microsoft.com/office/drawing/2014/main" id="{D6CBC8FD-EEFB-DA46-B4C6-75ECE4E1CDE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9789" y="1990459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8" name="Рисунок 34">
            <a:extLst>
              <a:ext uri="{FF2B5EF4-FFF2-40B4-BE49-F238E27FC236}">
                <a16:creationId xmlns:a16="http://schemas.microsoft.com/office/drawing/2014/main" id="{49763CE0-FC99-6940-B862-023476B4FA1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3819841" y="1990459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29" name="Рисунок 36">
            <a:extLst>
              <a:ext uri="{FF2B5EF4-FFF2-40B4-BE49-F238E27FC236}">
                <a16:creationId xmlns:a16="http://schemas.microsoft.com/office/drawing/2014/main" id="{51695333-B251-4B40-941D-34B8A163602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6679894" y="1990459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Рисунок 37">
            <a:extLst>
              <a:ext uri="{FF2B5EF4-FFF2-40B4-BE49-F238E27FC236}">
                <a16:creationId xmlns:a16="http://schemas.microsoft.com/office/drawing/2014/main" id="{0377A87D-1DF5-D949-8429-0990C9CAECE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497160" y="1990459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1" name="Рисунок 24">
            <a:extLst>
              <a:ext uri="{FF2B5EF4-FFF2-40B4-BE49-F238E27FC236}">
                <a16:creationId xmlns:a16="http://schemas.microsoft.com/office/drawing/2014/main" id="{C37B9008-4020-3444-BC70-9A7AFEF3ADB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959789" y="4146233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2" name="Рисунок 25">
            <a:extLst>
              <a:ext uri="{FF2B5EF4-FFF2-40B4-BE49-F238E27FC236}">
                <a16:creationId xmlns:a16="http://schemas.microsoft.com/office/drawing/2014/main" id="{AE5AD629-96A7-BB44-B410-D2F9EA5D8AF9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3819841" y="4146233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3" name="Рисунок 26">
            <a:extLst>
              <a:ext uri="{FF2B5EF4-FFF2-40B4-BE49-F238E27FC236}">
                <a16:creationId xmlns:a16="http://schemas.microsoft.com/office/drawing/2014/main" id="{9B79D56E-AD8F-314A-906F-2CDFD3A9D10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679894" y="4146233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4" name="Рисунок 27">
            <a:extLst>
              <a:ext uri="{FF2B5EF4-FFF2-40B4-BE49-F238E27FC236}">
                <a16:creationId xmlns:a16="http://schemas.microsoft.com/office/drawing/2014/main" id="{E33786B0-E573-954F-BE50-DD829878F44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497160" y="4146233"/>
            <a:ext cx="1710840" cy="1710840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19BA1796-C4E7-9F44-B311-BCC0ED24F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67" y="799200"/>
            <a:ext cx="10224000" cy="4985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12" name="Presentation Title">
            <a:extLst>
              <a:ext uri="{FF2B5EF4-FFF2-40B4-BE49-F238E27FC236}">
                <a16:creationId xmlns:a16="http://schemas.microsoft.com/office/drawing/2014/main" id="{C413F7BE-B6A4-DD4A-B806-B5FAF878FB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5" name="Нижний колонтитул 2">
            <a:extLst>
              <a:ext uri="{FF2B5EF4-FFF2-40B4-BE49-F238E27FC236}">
                <a16:creationId xmlns:a16="http://schemas.microsoft.com/office/drawing/2014/main" id="{BCFBB086-6BA8-C746-A0D0-E3BD412CE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62597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 сообществ + подпис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Рисунок 33">
            <a:extLst>
              <a:ext uri="{FF2B5EF4-FFF2-40B4-BE49-F238E27FC236}">
                <a16:creationId xmlns:a16="http://schemas.microsoft.com/office/drawing/2014/main" id="{D6CBC8FD-EEFB-DA46-B4C6-75ECE4E1CDE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53004" y="1922240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3" name="Заголовок 2">
            <a:extLst>
              <a:ext uri="{FF2B5EF4-FFF2-40B4-BE49-F238E27FC236}">
                <a16:creationId xmlns:a16="http://schemas.microsoft.com/office/drawing/2014/main" id="{19BA1796-C4E7-9F44-B311-BCC0ED24FB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7167" y="799200"/>
            <a:ext cx="10224000" cy="498598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Напишите основную мысль</a:t>
            </a:r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id="{708C78E1-0CF0-364B-B2EE-DB847FC5815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996546" y="3049115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15" name="Текст 5">
            <a:extLst>
              <a:ext uri="{FF2B5EF4-FFF2-40B4-BE49-F238E27FC236}">
                <a16:creationId xmlns:a16="http://schemas.microsoft.com/office/drawing/2014/main" id="{0C7CB5D1-60AB-D745-B649-FA7C9DCA6C8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96546" y="3460772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28" name="Presentation Title">
            <a:extLst>
              <a:ext uri="{FF2B5EF4-FFF2-40B4-BE49-F238E27FC236}">
                <a16:creationId xmlns:a16="http://schemas.microsoft.com/office/drawing/2014/main" id="{1772B268-44FA-7C41-BF58-3A54B95E92F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29" name="Рисунок 33">
            <a:extLst>
              <a:ext uri="{FF2B5EF4-FFF2-40B4-BE49-F238E27FC236}">
                <a16:creationId xmlns:a16="http://schemas.microsoft.com/office/drawing/2014/main" id="{15211488-E208-0744-B3FB-AC3028B78466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3603349" y="1922240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0" name="Текст 3">
            <a:extLst>
              <a:ext uri="{FF2B5EF4-FFF2-40B4-BE49-F238E27FC236}">
                <a16:creationId xmlns:a16="http://schemas.microsoft.com/office/drawing/2014/main" id="{32649FFB-3406-A84D-8C49-706080928FDA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46891" y="3049115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31" name="Текст 5">
            <a:extLst>
              <a:ext uri="{FF2B5EF4-FFF2-40B4-BE49-F238E27FC236}">
                <a16:creationId xmlns:a16="http://schemas.microsoft.com/office/drawing/2014/main" id="{B4FBA1EC-CE44-E44D-A12C-B4EF37F10BBF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3646891" y="3460772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32" name="Рисунок 33">
            <a:extLst>
              <a:ext uri="{FF2B5EF4-FFF2-40B4-BE49-F238E27FC236}">
                <a16:creationId xmlns:a16="http://schemas.microsoft.com/office/drawing/2014/main" id="{492EE26D-3E2E-524C-9C47-5D37A62CB1CC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6268358" y="1922240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3" name="Текст 3">
            <a:extLst>
              <a:ext uri="{FF2B5EF4-FFF2-40B4-BE49-F238E27FC236}">
                <a16:creationId xmlns:a16="http://schemas.microsoft.com/office/drawing/2014/main" id="{5639F83F-B30D-E541-9C19-8FC3ADBF7EC5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311900" y="3049115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34" name="Текст 5">
            <a:extLst>
              <a:ext uri="{FF2B5EF4-FFF2-40B4-BE49-F238E27FC236}">
                <a16:creationId xmlns:a16="http://schemas.microsoft.com/office/drawing/2014/main" id="{897B42E4-400C-654B-A4D2-E894382B72C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311900" y="3460772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35" name="Рисунок 33">
            <a:extLst>
              <a:ext uri="{FF2B5EF4-FFF2-40B4-BE49-F238E27FC236}">
                <a16:creationId xmlns:a16="http://schemas.microsoft.com/office/drawing/2014/main" id="{F3B72ADB-F635-704D-B76D-BE10D1302111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8919483" y="1922240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6" name="Текст 3">
            <a:extLst>
              <a:ext uri="{FF2B5EF4-FFF2-40B4-BE49-F238E27FC236}">
                <a16:creationId xmlns:a16="http://schemas.microsoft.com/office/drawing/2014/main" id="{2A8623DB-5642-4249-87EB-89AC78EF858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963025" y="3049115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37" name="Текст 5">
            <a:extLst>
              <a:ext uri="{FF2B5EF4-FFF2-40B4-BE49-F238E27FC236}">
                <a16:creationId xmlns:a16="http://schemas.microsoft.com/office/drawing/2014/main" id="{EBD5C3BE-C117-4749-BD3D-6F14D5EF967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8963025" y="3460772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38" name="Рисунок 33">
            <a:extLst>
              <a:ext uri="{FF2B5EF4-FFF2-40B4-BE49-F238E27FC236}">
                <a16:creationId xmlns:a16="http://schemas.microsoft.com/office/drawing/2014/main" id="{5D3BCF78-BAEB-C14C-8784-24A02F5856F7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53004" y="4123951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39" name="Текст 3">
            <a:extLst>
              <a:ext uri="{FF2B5EF4-FFF2-40B4-BE49-F238E27FC236}">
                <a16:creationId xmlns:a16="http://schemas.microsoft.com/office/drawing/2014/main" id="{79C4315E-BFB5-854D-B7A9-8E464A5756A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996546" y="5250826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40" name="Текст 5">
            <a:extLst>
              <a:ext uri="{FF2B5EF4-FFF2-40B4-BE49-F238E27FC236}">
                <a16:creationId xmlns:a16="http://schemas.microsoft.com/office/drawing/2014/main" id="{6D546F54-11EB-BF4D-9605-95880A358DC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96546" y="5662483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41" name="Рисунок 33">
            <a:extLst>
              <a:ext uri="{FF2B5EF4-FFF2-40B4-BE49-F238E27FC236}">
                <a16:creationId xmlns:a16="http://schemas.microsoft.com/office/drawing/2014/main" id="{636DFA40-3C57-FD44-A7B5-2B5F0B94D388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603349" y="4123951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2" name="Текст 3">
            <a:extLst>
              <a:ext uri="{FF2B5EF4-FFF2-40B4-BE49-F238E27FC236}">
                <a16:creationId xmlns:a16="http://schemas.microsoft.com/office/drawing/2014/main" id="{57D039F4-EA5A-0849-9229-BB7555BA91A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646891" y="5250826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43" name="Текст 5">
            <a:extLst>
              <a:ext uri="{FF2B5EF4-FFF2-40B4-BE49-F238E27FC236}">
                <a16:creationId xmlns:a16="http://schemas.microsoft.com/office/drawing/2014/main" id="{C2923AD7-60D2-CE48-AFDA-68F2998EDE22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46891" y="5662483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44" name="Рисунок 33">
            <a:extLst>
              <a:ext uri="{FF2B5EF4-FFF2-40B4-BE49-F238E27FC236}">
                <a16:creationId xmlns:a16="http://schemas.microsoft.com/office/drawing/2014/main" id="{2A2EA510-E2C7-0A47-B662-5F2DDC1C2CB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268358" y="4123951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5" name="Текст 3">
            <a:extLst>
              <a:ext uri="{FF2B5EF4-FFF2-40B4-BE49-F238E27FC236}">
                <a16:creationId xmlns:a16="http://schemas.microsoft.com/office/drawing/2014/main" id="{2F714C0C-0EBF-6B47-8682-A29D33F630D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11900" y="5250826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46" name="Текст 5">
            <a:extLst>
              <a:ext uri="{FF2B5EF4-FFF2-40B4-BE49-F238E27FC236}">
                <a16:creationId xmlns:a16="http://schemas.microsoft.com/office/drawing/2014/main" id="{C4A0739E-7AF4-AB41-9D81-28781EB2A342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311900" y="5662483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47" name="Рисунок 33">
            <a:extLst>
              <a:ext uri="{FF2B5EF4-FFF2-40B4-BE49-F238E27FC236}">
                <a16:creationId xmlns:a16="http://schemas.microsoft.com/office/drawing/2014/main" id="{8CB29C2A-7C46-A347-A096-35696C53618B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919483" y="4123951"/>
            <a:ext cx="1046934" cy="104693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48" name="Текст 3">
            <a:extLst>
              <a:ext uri="{FF2B5EF4-FFF2-40B4-BE49-F238E27FC236}">
                <a16:creationId xmlns:a16="http://schemas.microsoft.com/office/drawing/2014/main" id="{4DC87CC6-B0D1-1242-A806-8AAE0DC9E81A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963025" y="5250826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800" dirty="0"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Название</a:t>
            </a:r>
          </a:p>
        </p:txBody>
      </p:sp>
      <p:sp>
        <p:nvSpPr>
          <p:cNvPr id="49" name="Текст 5">
            <a:extLst>
              <a:ext uri="{FF2B5EF4-FFF2-40B4-BE49-F238E27FC236}">
                <a16:creationId xmlns:a16="http://schemas.microsoft.com/office/drawing/2014/main" id="{8F100F03-0940-DA48-821E-CB221EBE364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63025" y="5662483"/>
            <a:ext cx="2232429" cy="34316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>
              <a:defRPr lang="ru-RU" sz="1400" dirty="0">
                <a:latin typeface="+mn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Количество участников</a:t>
            </a:r>
          </a:p>
        </p:txBody>
      </p:sp>
      <p:sp>
        <p:nvSpPr>
          <p:cNvPr id="50" name="Нижний колонтитул 2">
            <a:extLst>
              <a:ext uri="{FF2B5EF4-FFF2-40B4-BE49-F238E27FC236}">
                <a16:creationId xmlns:a16="http://schemas.microsoft.com/office/drawing/2014/main" id="{DF0BC60D-1294-FD42-8A69-5472C641C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65647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43">
            <a:extLst>
              <a:ext uri="{FF2B5EF4-FFF2-40B4-BE49-F238E27FC236}">
                <a16:creationId xmlns:a16="http://schemas.microsoft.com/office/drawing/2014/main" id="{9BE4D7FE-BCEB-8846-AABB-259936AF801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346702" y="799200"/>
            <a:ext cx="5862636" cy="106182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lnSpc>
                <a:spcPct val="100000"/>
              </a:lnSpc>
              <a:spcBef>
                <a:spcPts val="0"/>
              </a:spcBef>
              <a:def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dirty="0"/>
              <a:t>Цитата: </a:t>
            </a:r>
            <a:br>
              <a:rPr lang="ru-RU" dirty="0"/>
            </a:br>
            <a:r>
              <a:rPr lang="ru-RU" dirty="0"/>
              <a:t>ключевая мысль</a:t>
            </a:r>
          </a:p>
        </p:txBody>
      </p:sp>
      <p:sp>
        <p:nvSpPr>
          <p:cNvPr id="11" name="Рисунок 33">
            <a:extLst>
              <a:ext uri="{FF2B5EF4-FFF2-40B4-BE49-F238E27FC236}">
                <a16:creationId xmlns:a16="http://schemas.microsoft.com/office/drawing/2014/main" id="{FBD9F727-FC09-AA44-B9B5-4ECE7511ECA7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6345" y="800101"/>
            <a:ext cx="3250171" cy="3250924"/>
          </a:xfrm>
          <a:custGeom>
            <a:avLst/>
            <a:gdLst>
              <a:gd name="connsiteX0" fmla="*/ 434760 w 869520"/>
              <a:gd name="connsiteY0" fmla="*/ 0 h 849060"/>
              <a:gd name="connsiteX1" fmla="*/ 869520 w 869520"/>
              <a:gd name="connsiteY1" fmla="*/ 424530 h 849060"/>
              <a:gd name="connsiteX2" fmla="*/ 434760 w 869520"/>
              <a:gd name="connsiteY2" fmla="*/ 849060 h 849060"/>
              <a:gd name="connsiteX3" fmla="*/ 0 w 869520"/>
              <a:gd name="connsiteY3" fmla="*/ 424530 h 849060"/>
              <a:gd name="connsiteX4" fmla="*/ 434760 w 869520"/>
              <a:gd name="connsiteY4" fmla="*/ 0 h 849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9520" h="849060">
                <a:moveTo>
                  <a:pt x="434760" y="0"/>
                </a:moveTo>
                <a:cubicBezTo>
                  <a:pt x="674871" y="0"/>
                  <a:pt x="869520" y="190069"/>
                  <a:pt x="869520" y="424530"/>
                </a:cubicBezTo>
                <a:cubicBezTo>
                  <a:pt x="869520" y="658991"/>
                  <a:pt x="674871" y="849060"/>
                  <a:pt x="434760" y="849060"/>
                </a:cubicBezTo>
                <a:cubicBezTo>
                  <a:pt x="194649" y="849060"/>
                  <a:pt x="0" y="658991"/>
                  <a:pt x="0" y="424530"/>
                </a:cubicBezTo>
                <a:cubicBezTo>
                  <a:pt x="0" y="190069"/>
                  <a:pt x="194649" y="0"/>
                  <a:pt x="43476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800" b="0" i="0">
                <a:latin typeface="SF PRO TEXT LIGHT" pitchFamily="2" charset="0"/>
              </a:defRPr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14" name="Name + Surname">
            <a:extLst>
              <a:ext uri="{FF2B5EF4-FFF2-40B4-BE49-F238E27FC236}">
                <a16:creationId xmlns:a16="http://schemas.microsoft.com/office/drawing/2014/main" id="{7F5F4B3E-5E28-5B42-8D95-CC4B33106AA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87424" y="4297847"/>
            <a:ext cx="3250301" cy="8882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>
              <a:lnSpc>
                <a:spcPct val="100000"/>
              </a:lnSpc>
              <a:spcBef>
                <a:spcPts val="0"/>
              </a:spcBef>
              <a:defRPr lang="en-US" sz="2400" dirty="0">
                <a:solidFill>
                  <a:schemeClr val="tx2"/>
                </a:solidFill>
                <a:latin typeface="+mj-lt"/>
              </a:defRPr>
            </a:lvl1pPr>
          </a:lstStyle>
          <a:p>
            <a:pPr lvl="0">
              <a:lnSpc>
                <a:spcPct val="100000"/>
              </a:lnSpc>
            </a:pPr>
            <a:r>
              <a:rPr lang="ru-RU" dirty="0"/>
              <a:t>Имя </a:t>
            </a:r>
            <a:br>
              <a:rPr lang="en-US" dirty="0"/>
            </a:br>
            <a:r>
              <a:rPr lang="ru-RU" dirty="0"/>
              <a:t>и фамилия</a:t>
            </a:r>
            <a:endParaRPr lang="en-US" dirty="0"/>
          </a:p>
        </p:txBody>
      </p:sp>
      <p:sp>
        <p:nvSpPr>
          <p:cNvPr id="16" name="Position">
            <a:extLst>
              <a:ext uri="{FF2B5EF4-FFF2-40B4-BE49-F238E27FC236}">
                <a16:creationId xmlns:a16="http://schemas.microsoft.com/office/drawing/2014/main" id="{448EE364-91E2-BC4B-A39F-EDB604B1AD8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87424" y="5207593"/>
            <a:ext cx="3249091" cy="996107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algn="ctr">
              <a:defRPr lang="en-US" b="0" i="0" dirty="0">
                <a:latin typeface="SF PRO TEXT LIGHT" pitchFamily="2" charset="0"/>
              </a:defRPr>
            </a:lvl1pPr>
          </a:lstStyle>
          <a:p>
            <a:pPr lvl="0"/>
            <a:r>
              <a:rPr lang="ru-RU" dirty="0"/>
              <a:t>Название должности</a:t>
            </a:r>
            <a:endParaRPr lang="en-US" dirty="0"/>
          </a:p>
        </p:txBody>
      </p:sp>
      <p:sp>
        <p:nvSpPr>
          <p:cNvPr id="8" name="Presentation Title">
            <a:extLst>
              <a:ext uri="{FF2B5EF4-FFF2-40B4-BE49-F238E27FC236}">
                <a16:creationId xmlns:a16="http://schemas.microsoft.com/office/drawing/2014/main" id="{7A2CB857-5B25-5E46-8839-7049996581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5" name="Body Text">
            <a:extLst>
              <a:ext uri="{FF2B5EF4-FFF2-40B4-BE49-F238E27FC236}">
                <a16:creationId xmlns:a16="http://schemas.microsoft.com/office/drawing/2014/main" id="{652868F7-DC0A-7E43-AB22-D7A2C4D81E0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346702" y="2071190"/>
            <a:ext cx="5857874" cy="4166098"/>
          </a:xfrm>
          <a:prstGeom prst="rect">
            <a:avLst/>
          </a:prstGeom>
        </p:spPr>
        <p:txBody>
          <a:bodyPr wrap="square" lIns="0">
            <a:noAutofit/>
          </a:bodyPr>
          <a:lstStyle>
            <a:lvl1pPr marL="0" indent="0">
              <a:lnSpc>
                <a:spcPct val="110000"/>
              </a:lnSpc>
              <a:buNone/>
              <a:defRPr sz="1600" b="0" i="0">
                <a:latin typeface="SF PRO TEXT LIGHT" pitchFamily="2" charset="0"/>
              </a:defRPr>
            </a:lvl1pPr>
            <a:lvl2pPr marL="228600" indent="-228600">
              <a:lnSpc>
                <a:spcPct val="110000"/>
              </a:lnSpc>
              <a:buClr>
                <a:schemeClr val="tx2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tx1"/>
                </a:solidFill>
              </a:defRPr>
            </a:lvl2pPr>
            <a:lvl3pPr>
              <a:lnSpc>
                <a:spcPct val="110000"/>
              </a:lnSpc>
              <a:defRPr/>
            </a:lvl3pPr>
          </a:lstStyle>
          <a:p>
            <a:pPr lvl="0"/>
            <a:r>
              <a:rPr lang="ru-RU" dirty="0"/>
              <a:t>Опишите кратко идеи, подтверждающие основную мысль слайда</a:t>
            </a:r>
          </a:p>
          <a:p>
            <a:pPr lvl="1"/>
            <a:r>
              <a:rPr lang="ru-RU" dirty="0"/>
              <a:t>Уровень 2</a:t>
            </a:r>
            <a:endParaRPr lang="en-US" dirty="0"/>
          </a:p>
          <a:p>
            <a:pPr lvl="2"/>
            <a:r>
              <a:rPr lang="ru-RU" dirty="0"/>
              <a:t>Уровень 3</a:t>
            </a:r>
          </a:p>
        </p:txBody>
      </p:sp>
      <p:sp>
        <p:nvSpPr>
          <p:cNvPr id="17" name="Нижний колонтитул 2">
            <a:extLst>
              <a:ext uri="{FF2B5EF4-FFF2-40B4-BE49-F238E27FC236}">
                <a16:creationId xmlns:a16="http://schemas.microsoft.com/office/drawing/2014/main" id="{F957D510-5664-5F46-A503-5C6F541A95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197BEB-8EB3-744A-9EE5-FC521FEDA3E9}"/>
              </a:ext>
            </a:extLst>
          </p:cNvPr>
          <p:cNvSpPr txBox="1"/>
          <p:nvPr/>
        </p:nvSpPr>
        <p:spPr>
          <a:xfrm>
            <a:off x="4681443" y="432414"/>
            <a:ext cx="665259" cy="1061829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r>
              <a:rPr lang="ru-RU" sz="6600" b="1" i="0" dirty="0">
                <a:solidFill>
                  <a:srgbClr val="3F8AE0"/>
                </a:solidFill>
                <a:latin typeface="VK Sans Display DemiBold" pitchFamily="2" charset="0"/>
              </a:rPr>
              <a:t>«</a:t>
            </a:r>
            <a:endParaRPr lang="ru-RU" sz="1050" b="1" i="0" dirty="0">
              <a:solidFill>
                <a:srgbClr val="3F8AE0"/>
              </a:solidFill>
              <a:latin typeface="VK Sans Display DemiBold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849603D-3461-EE46-98B7-7067B67CBB22}"/>
              </a:ext>
            </a:extLst>
          </p:cNvPr>
          <p:cNvSpPr txBox="1"/>
          <p:nvPr userDrawn="1"/>
        </p:nvSpPr>
        <p:spPr>
          <a:xfrm>
            <a:off x="4681443" y="432414"/>
            <a:ext cx="665259" cy="1061829"/>
          </a:xfrm>
          <a:prstGeom prst="rect">
            <a:avLst/>
          </a:prstGeom>
          <a:noFill/>
        </p:spPr>
        <p:txBody>
          <a:bodyPr wrap="square" tIns="0" rtlCol="0" anchor="t">
            <a:spAutoFit/>
          </a:bodyPr>
          <a:lstStyle/>
          <a:p>
            <a:r>
              <a:rPr lang="ru-RU" sz="6600" b="1" i="0" dirty="0">
                <a:solidFill>
                  <a:srgbClr val="3F8AE0"/>
                </a:solidFill>
                <a:latin typeface="VK Sans Display DemiBold" pitchFamily="2" charset="0"/>
              </a:rPr>
              <a:t>«</a:t>
            </a:r>
            <a:endParaRPr lang="ru-RU" sz="1050" b="1" i="0" dirty="0">
              <a:solidFill>
                <a:srgbClr val="3F8AE0"/>
              </a:solidFill>
              <a:latin typeface="VK Sans Display DemiBol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8728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R-ко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mail">
            <a:extLst>
              <a:ext uri="{FF2B5EF4-FFF2-40B4-BE49-F238E27FC236}">
                <a16:creationId xmlns:a16="http://schemas.microsoft.com/office/drawing/2014/main" id="{96FF5C51-5DA2-5448-A327-244386E441A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340350" y="3456793"/>
            <a:ext cx="5255079" cy="55809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adv@corp.vk.com</a:t>
            </a:r>
          </a:p>
        </p:txBody>
      </p:sp>
      <p:sp>
        <p:nvSpPr>
          <p:cNvPr id="8" name="CTA">
            <a:extLst>
              <a:ext uri="{FF2B5EF4-FFF2-40B4-BE49-F238E27FC236}">
                <a16:creationId xmlns:a16="http://schemas.microsoft.com/office/drawing/2014/main" id="{1DA70A5B-5D95-8F41-AAA2-3C7109DA9B2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40350" y="2769733"/>
            <a:ext cx="5255079" cy="558097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>
              <a:defRPr lang="ru-RU" sz="36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ru-RU" dirty="0"/>
              <a:t>Будем </a:t>
            </a:r>
            <a:r>
              <a:rPr lang="ru-RU" dirty="0" err="1"/>
              <a:t>ВКонтакте</a:t>
            </a:r>
            <a:r>
              <a:rPr lang="en-US" dirty="0"/>
              <a:t>!</a:t>
            </a:r>
            <a:endParaRPr lang="ru-RU" dirty="0"/>
          </a:p>
        </p:txBody>
      </p:sp>
      <p:sp>
        <p:nvSpPr>
          <p:cNvPr id="9" name="QR">
            <a:extLst>
              <a:ext uri="{FF2B5EF4-FFF2-40B4-BE49-F238E27FC236}">
                <a16:creationId xmlns:a16="http://schemas.microsoft.com/office/drawing/2014/main" id="{19E253B8-4EF4-3743-BEE4-37CC4EA64FB8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505777" y="2133600"/>
            <a:ext cx="2378458" cy="238846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>
                <a:latin typeface="+mn-lt"/>
              </a:defRPr>
            </a:lvl1pPr>
          </a:lstStyle>
          <a:p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F2874E2C-B05E-1245-BCF8-8215AACFD51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10" name="Нижний колонтитул 2">
            <a:extLst>
              <a:ext uri="{FF2B5EF4-FFF2-40B4-BE49-F238E27FC236}">
                <a16:creationId xmlns:a16="http://schemas.microsoft.com/office/drawing/2014/main" id="{AA46AD16-6145-A942-B36B-61953192DD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874238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Фина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TA">
            <a:extLst>
              <a:ext uri="{FF2B5EF4-FFF2-40B4-BE49-F238E27FC236}">
                <a16:creationId xmlns:a16="http://schemas.microsoft.com/office/drawing/2014/main" id="{DA96CE9B-0F6A-F443-A26C-EA507914F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9013" y="4132520"/>
            <a:ext cx="10220325" cy="1834990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 sz="66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Напишите призыв </a:t>
            </a:r>
            <a:br>
              <a:rPr lang="ru-RU" dirty="0"/>
            </a:br>
            <a:r>
              <a:rPr lang="ru-RU" dirty="0"/>
              <a:t>к действию</a:t>
            </a:r>
          </a:p>
        </p:txBody>
      </p:sp>
      <p:sp>
        <p:nvSpPr>
          <p:cNvPr id="4" name="QR">
            <a:extLst>
              <a:ext uri="{FF2B5EF4-FFF2-40B4-BE49-F238E27FC236}">
                <a16:creationId xmlns:a16="http://schemas.microsoft.com/office/drawing/2014/main" id="{44D3DBBF-8929-6E42-B2FD-92235019ADB6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89013" y="1089025"/>
            <a:ext cx="1827305" cy="1834990"/>
          </a:xfrm>
          <a:prstGeom prst="rect">
            <a:avLst/>
          </a:prstGeom>
          <a:noFill/>
        </p:spPr>
        <p:txBody>
          <a:bodyPr anchor="ctr">
            <a:normAutofit/>
          </a:bodyPr>
          <a:lstStyle>
            <a:lvl1pPr marL="0" indent="0" algn="ctr">
              <a:buNone/>
              <a:defRPr sz="1800" b="0" i="0">
                <a:solidFill>
                  <a:schemeClr val="bg1"/>
                </a:solidFill>
                <a:latin typeface="SF PRO TEXT LIGHT" pitchFamily="2" charset="0"/>
              </a:defRPr>
            </a:lvl1pPr>
          </a:lstStyle>
          <a:p>
            <a:r>
              <a:rPr lang="en-US" dirty="0"/>
              <a:t>QR-</a:t>
            </a:r>
            <a:r>
              <a:rPr lang="ru-RU" dirty="0"/>
              <a:t>код</a:t>
            </a:r>
          </a:p>
        </p:txBody>
      </p:sp>
    </p:spTree>
    <p:extLst>
      <p:ext uri="{BB962C8B-B14F-4D97-AF65-F5344CB8AC3E}">
        <p14:creationId xmlns:p14="http://schemas.microsoft.com/office/powerpoint/2010/main" val="17911145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esentation Title">
            <a:extLst>
              <a:ext uri="{FF2B5EF4-FFF2-40B4-BE49-F238E27FC236}">
                <a16:creationId xmlns:a16="http://schemas.microsoft.com/office/drawing/2014/main" id="{D8AF977D-7238-8C4D-9A0B-4DDEE021D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0AFB47A-4CFC-B84C-ABB4-6D7A5966B2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74622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esentation Title">
            <a:extLst>
              <a:ext uri="{FF2B5EF4-FFF2-40B4-BE49-F238E27FC236}">
                <a16:creationId xmlns:a16="http://schemas.microsoft.com/office/drawing/2014/main" id="{F73A8B6C-CEDF-ED48-8029-FB7483415A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A0E47-1D66-AC45-BFB5-3ECE3F9AA3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/>
              <a:t>Напишите основную мысль</a:t>
            </a:r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:a16="http://schemas.microsoft.com/office/drawing/2014/main" id="{9C7C5FC1-C242-5B4C-80FB-BBEE2DDABD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319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E807CE6C-EC7E-844D-8AEC-8C2505161F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44C34BA-F094-3041-A38F-24178A9450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2663" y="1773238"/>
            <a:ext cx="10225087" cy="446404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079F2F5A-90B9-0F4A-8AAC-B798C3FE33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2E799064-47D0-2A4F-8E58-3B0FEB3AF7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800100"/>
            <a:ext cx="10226676" cy="644241"/>
          </a:xfrm>
        </p:spPr>
        <p:txBody>
          <a:bodyPr/>
          <a:lstStyle/>
          <a:p>
            <a:r>
              <a:rPr lang="ru-RU" dirty="0"/>
              <a:t>Напишите основную мысль</a:t>
            </a:r>
          </a:p>
        </p:txBody>
      </p:sp>
    </p:spTree>
    <p:extLst>
      <p:ext uri="{BB962C8B-B14F-4D97-AF65-F5344CB8AC3E}">
        <p14:creationId xmlns:p14="http://schemas.microsoft.com/office/powerpoint/2010/main" val="117331766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68BC43-A0EA-2640-92C8-A83C3C0DB36F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84915" y="1773238"/>
            <a:ext cx="10222171" cy="44479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5" name="Presentation Title">
            <a:extLst>
              <a:ext uri="{FF2B5EF4-FFF2-40B4-BE49-F238E27FC236}">
                <a16:creationId xmlns:a16="http://schemas.microsoft.com/office/drawing/2014/main" id="{BADBF0CC-4FB7-0645-ACA7-1520D8618EE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9" name="Нижний колонтитул 2">
            <a:extLst>
              <a:ext uri="{FF2B5EF4-FFF2-40B4-BE49-F238E27FC236}">
                <a16:creationId xmlns:a16="http://schemas.microsoft.com/office/drawing/2014/main" id="{FE072930-24DC-404A-8550-A24FC65D0A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B5AAA633-8A20-9542-AFC1-A309CC304E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799200"/>
            <a:ext cx="10226676" cy="644241"/>
          </a:xfrm>
        </p:spPr>
        <p:txBody>
          <a:bodyPr/>
          <a:lstStyle/>
          <a:p>
            <a:r>
              <a:rPr lang="ru-RU" dirty="0"/>
              <a:t>Напишите основную мысль</a:t>
            </a:r>
          </a:p>
        </p:txBody>
      </p:sp>
    </p:spTree>
    <p:extLst>
      <p:ext uri="{BB962C8B-B14F-4D97-AF65-F5344CB8AC3E}">
        <p14:creationId xmlns:p14="http://schemas.microsoft.com/office/powerpoint/2010/main" val="375644765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в 2 строки +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93BEACB4-8163-3E40-BF64-24FF99F4889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311901" y="800100"/>
            <a:ext cx="4897437" cy="54371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9788C8A0-E724-F546-81CC-A5AB12BE73D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94EF9B2D-45CC-4840-8D3F-A1F34B5D2A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799200"/>
            <a:ext cx="4897437" cy="1044575"/>
          </a:xfrm>
        </p:spPr>
        <p:txBody>
          <a:bodyPr/>
          <a:lstStyle/>
          <a:p>
            <a:r>
              <a:rPr lang="ru-RU" dirty="0"/>
              <a:t>Напишите основную мысль</a:t>
            </a:r>
          </a:p>
        </p:txBody>
      </p:sp>
      <p:sp>
        <p:nvSpPr>
          <p:cNvPr id="9" name="Текст 2">
            <a:extLst>
              <a:ext uri="{FF2B5EF4-FFF2-40B4-BE49-F238E27FC236}">
                <a16:creationId xmlns:a16="http://schemas.microsoft.com/office/drawing/2014/main" id="{61399616-6E49-8E44-8C89-A3666C96B14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040889"/>
            <a:ext cx="4897437" cy="41964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11" name="Нижний колонтитул 2">
            <a:extLst>
              <a:ext uri="{FF2B5EF4-FFF2-40B4-BE49-F238E27FC236}">
                <a16:creationId xmlns:a16="http://schemas.microsoft.com/office/drawing/2014/main" id="{88A5ABAB-0A86-5F46-892B-6199DA65EC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27801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+ 2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2">
            <a:extLst>
              <a:ext uri="{FF2B5EF4-FFF2-40B4-BE49-F238E27FC236}">
                <a16:creationId xmlns:a16="http://schemas.microsoft.com/office/drawing/2014/main" id="{A9426BBD-A776-444D-B36C-4238DF4DCB33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84915" y="1773238"/>
            <a:ext cx="4895185" cy="4464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CB2A238B-52D5-314D-828E-2A8FE49A9900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6311900" y="1773238"/>
            <a:ext cx="4895185" cy="446405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>
              <a:defRPr lang="ru-RU" dirty="0"/>
            </a:lvl1pPr>
          </a:lstStyle>
          <a:p>
            <a:pPr lvl="0"/>
            <a:r>
              <a:rPr lang="ru-RU" dirty="0"/>
              <a:t>Объект</a:t>
            </a:r>
          </a:p>
        </p:txBody>
      </p:sp>
      <p:sp>
        <p:nvSpPr>
          <p:cNvPr id="6" name="Presentation Title">
            <a:extLst>
              <a:ext uri="{FF2B5EF4-FFF2-40B4-BE49-F238E27FC236}">
                <a16:creationId xmlns:a16="http://schemas.microsoft.com/office/drawing/2014/main" id="{2C39CE60-34D8-A448-8761-EF1054F4D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4000" y="188336"/>
            <a:ext cx="10224000" cy="23609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lang="ru-RU" sz="1000" kern="1200" dirty="0">
                <a:solidFill>
                  <a:srgbClr val="A6A6A6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dirty="0"/>
              <a:t>Название презентации  </a:t>
            </a: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3822A900-94ED-6644-B735-C0AE87E5E9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82663" y="800100"/>
            <a:ext cx="10226676" cy="644241"/>
          </a:xfrm>
        </p:spPr>
        <p:txBody>
          <a:bodyPr/>
          <a:lstStyle/>
          <a:p>
            <a:r>
              <a:rPr lang="ru-RU" dirty="0"/>
              <a:t>Напишите основную мысль</a:t>
            </a:r>
          </a:p>
        </p:txBody>
      </p:sp>
      <p:sp>
        <p:nvSpPr>
          <p:cNvPr id="12" name="Нижний колонтитул 2">
            <a:extLst>
              <a:ext uri="{FF2B5EF4-FFF2-40B4-BE49-F238E27FC236}">
                <a16:creationId xmlns:a16="http://schemas.microsoft.com/office/drawing/2014/main" id="{074C1064-2017-994B-BA83-5B497664D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5714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31461C-53A4-C943-B21F-B82D3E53D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800100"/>
            <a:ext cx="10226676" cy="64424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157EE6-034D-4944-8FFC-AAE0236B33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  <a:prstGeom prst="rect">
            <a:avLst/>
          </a:prstGeom>
        </p:spPr>
        <p:txBody>
          <a:bodyPr lIns="0"/>
          <a:lstStyle>
            <a:lvl1pPr>
              <a:defRPr lang="ru-RU" sz="1000" dirty="0">
                <a:solidFill>
                  <a:srgbClr val="A6A6A6"/>
                </a:solidFill>
              </a:defRPr>
            </a:lvl1pPr>
          </a:lstStyle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A7286A5-4914-6346-846A-58D49D87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2663" y="1773238"/>
            <a:ext cx="10226676" cy="446404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406195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719" r:id="rId20"/>
    <p:sldLayoutId id="2147483720" r:id="rId21"/>
    <p:sldLayoutId id="2147483721" r:id="rId22"/>
    <p:sldLayoutId id="2147483722" r:id="rId23"/>
    <p:sldLayoutId id="2147483723" r:id="rId24"/>
    <p:sldLayoutId id="2147483724" r:id="rId25"/>
    <p:sldLayoutId id="2147483725" r:id="rId26"/>
    <p:sldLayoutId id="2147483726" r:id="rId27"/>
    <p:sldLayoutId id="2147483727" r:id="rId28"/>
    <p:sldLayoutId id="2147483728" r:id="rId29"/>
    <p:sldLayoutId id="2147483729" r:id="rId30"/>
    <p:sldLayoutId id="2147483730" r:id="rId31"/>
    <p:sldLayoutId id="2147483731" r:id="rId32"/>
    <p:sldLayoutId id="2147483732" r:id="rId33"/>
    <p:sldLayoutId id="2147483733" r:id="rId34"/>
    <p:sldLayoutId id="2147483734" r:id="rId35"/>
    <p:sldLayoutId id="2147483735" r:id="rId36"/>
    <p:sldLayoutId id="2147483736" r:id="rId37"/>
    <p:sldLayoutId id="2147483737" r:id="rId3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255588" indent="-255588" algn="l" defTabSz="914400" rtl="0" eaLnBrk="1" latinLnBrk="0" hangingPunct="1">
        <a:lnSpc>
          <a:spcPct val="11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69875" algn="l" defTabSz="914400" rtl="0" eaLnBrk="1" latinLnBrk="0" hangingPunct="1">
        <a:lnSpc>
          <a:spcPct val="110000"/>
        </a:lnSpc>
        <a:spcBef>
          <a:spcPts val="500"/>
        </a:spcBef>
        <a:buFont typeface="Системный шрифт, обычный"/>
        <a:buChar char="−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3" pos="619">
          <p15:clr>
            <a:srgbClr val="FDE53C"/>
          </p15:clr>
        </p15:guide>
        <p15:guide id="14" pos="7061">
          <p15:clr>
            <a:srgbClr val="FDE53C"/>
          </p15:clr>
        </p15:guide>
        <p15:guide id="16" orient="horz" pos="3929">
          <p15:clr>
            <a:srgbClr val="FDE53C"/>
          </p15:clr>
        </p15:guide>
        <p15:guide id="17" pos="3364">
          <p15:clr>
            <a:srgbClr val="FDE53C"/>
          </p15:clr>
        </p15:guide>
        <p15:guide id="18" pos="3704">
          <p15:clr>
            <a:srgbClr val="FDE53C"/>
          </p15:clr>
        </p15:guide>
        <p15:guide id="19" pos="3976">
          <p15:clr>
            <a:srgbClr val="FDE53C"/>
          </p15:clr>
        </p15:guide>
        <p15:guide id="20" pos="4316">
          <p15:clr>
            <a:srgbClr val="FDE53C"/>
          </p15:clr>
        </p15:guide>
        <p15:guide id="22" orient="horz" pos="504" userDrawn="1">
          <p15:clr>
            <a:srgbClr val="FDE53C"/>
          </p15:clr>
        </p15:guide>
        <p15:guide id="23" orient="horz" pos="1117" userDrawn="1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" TargetMode="External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habr.com/ru/post/499394/" TargetMode="External"/><Relationship Id="rId3" Type="http://schemas.openxmlformats.org/officeDocument/2006/relationships/hyperlink" Target="https://www.hackerrank.com/" TargetMode="External"/><Relationship Id="rId7" Type="http://schemas.openxmlformats.org/officeDocument/2006/relationships/hyperlink" Target="https://www.hh.ru/" TargetMode="External"/><Relationship Id="rId2" Type="http://schemas.openxmlformats.org/officeDocument/2006/relationships/hyperlink" Target="https://leetcode.com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stepik.org/catalog" TargetMode="External"/><Relationship Id="rId5" Type="http://schemas.openxmlformats.org/officeDocument/2006/relationships/hyperlink" Target="https://www.coursera.org/" TargetMode="External"/><Relationship Id="rId4" Type="http://schemas.openxmlformats.org/officeDocument/2006/relationships/hyperlink" Target="https://www.linkedin.com/" TargetMode="Externa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0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560344-A486-8E40-A20B-6F815D79CF1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ru-RU" dirty="0" err="1"/>
              <a:t>Гуменюк</a:t>
            </a:r>
            <a:r>
              <a:rPr lang="ru-RU" dirty="0"/>
              <a:t> Станислав</a:t>
            </a:r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29A42-78AC-F54E-BFB3-01F3D00460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77590" y="2291490"/>
            <a:ext cx="10224000" cy="323165"/>
          </a:xfrm>
        </p:spPr>
        <p:txBody>
          <a:bodyPr/>
          <a:lstStyle/>
          <a:p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8AEEE69-7B13-164E-B177-342638787F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10" y="2700439"/>
            <a:ext cx="10220325" cy="3019288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</a:t>
            </a:r>
            <a:br>
              <a:rPr lang="ru-RU" dirty="0"/>
            </a:br>
            <a:r>
              <a:rPr lang="ru-RU" sz="2000" dirty="0"/>
              <a:t>или о чем не рассказывают в университете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644349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946A6181-FAD3-4549-815F-20EE75EC17DF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tretch/>
        </p:blipFill>
        <p:spPr>
          <a:xfrm>
            <a:off x="6311811" y="2050189"/>
            <a:ext cx="4895018" cy="293701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1ECE64CD-F1B8-EA45-94A4-CD96F9C805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2800"/>
            <a:ext cx="4891856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Общие интервью</a:t>
            </a:r>
            <a:endParaRPr lang="en-RU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894F5CF2-0CD6-4B34-A77C-A7D4E6AD79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</p:txBody>
      </p:sp>
      <p:sp>
        <p:nvSpPr>
          <p:cNvPr id="27" name="Footer Placeholder 4">
            <a:extLst>
              <a:ext uri="{FF2B5EF4-FFF2-40B4-BE49-F238E27FC236}">
                <a16:creationId xmlns:a16="http://schemas.microsoft.com/office/drawing/2014/main" id="{94BD98DE-49E4-43A2-9EB1-217C7EC43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FD042AC-3792-3544-8210-825345CFB648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5584" y="2042775"/>
            <a:ext cx="4894515" cy="4194513"/>
          </a:xfrm>
        </p:spPr>
        <p:txBody>
          <a:bodyPr wrap="square">
            <a:normAutofit/>
          </a:bodyPr>
          <a:lstStyle/>
          <a:p>
            <a:r>
              <a:rPr lang="ru-RU" dirty="0"/>
              <a:t>Кто: </a:t>
            </a:r>
            <a:r>
              <a:rPr lang="en-US" dirty="0"/>
              <a:t>VK</a:t>
            </a:r>
            <a:r>
              <a:rPr lang="ru-RU" dirty="0"/>
              <a:t>, Яндекс, </a:t>
            </a:r>
            <a:r>
              <a:rPr lang="en-US" dirty="0"/>
              <a:t>Google, etc..</a:t>
            </a:r>
            <a:endParaRPr lang="ru-RU" dirty="0"/>
          </a:p>
          <a:p>
            <a:r>
              <a:rPr lang="ru-RU" dirty="0"/>
              <a:t>Как: несколько этапов</a:t>
            </a:r>
          </a:p>
          <a:p>
            <a:r>
              <a:rPr lang="ru-RU" dirty="0"/>
              <a:t>Что: задачи на знание алгоритмов</a:t>
            </a:r>
          </a:p>
          <a:p>
            <a:r>
              <a:rPr lang="ru-RU" dirty="0"/>
              <a:t>Зачем: что бы все были равны</a:t>
            </a:r>
          </a:p>
          <a:p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478066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Diagram&#10;&#10;Description automatically generated">
            <a:extLst>
              <a:ext uri="{FF2B5EF4-FFF2-40B4-BE49-F238E27FC236}">
                <a16:creationId xmlns:a16="http://schemas.microsoft.com/office/drawing/2014/main" id="{D4F61DFC-632C-D040-B6AE-905E0FA23DF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-34315" t="-50" r="-34265"/>
          <a:stretch/>
        </p:blipFill>
        <p:spPr>
          <a:xfrm>
            <a:off x="6311811" y="800100"/>
            <a:ext cx="4895018" cy="54371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AAB298A0-23FC-4F43-B4F1-D62217D27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Этапы интервью</a:t>
            </a:r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35E83-BC86-D542-89EE-CBFC10B18C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B434D-B260-FA4B-A68B-9A2FA50326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DA36B7-8930-7949-B734-57C48BD3436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Общение с рекрутером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Решение простой задачи по телефону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Основное интервью</a:t>
            </a:r>
          </a:p>
          <a:p>
            <a:pPr marL="541338" lvl="1" indent="-285750"/>
            <a:r>
              <a:rPr lang="ru-RU" dirty="0"/>
              <a:t>Решение задач</a:t>
            </a:r>
          </a:p>
          <a:p>
            <a:pPr marL="541338" lvl="1" indent="-285750"/>
            <a:r>
              <a:rPr lang="ru-RU" dirty="0"/>
              <a:t>Вопрос по архитектуре приложений</a:t>
            </a:r>
          </a:p>
          <a:p>
            <a:pPr marL="541338" lvl="1" indent="-285750"/>
            <a:r>
              <a:rPr lang="ru-RU" dirty="0"/>
              <a:t>Мотивационная беседа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Финальное интервью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Общение с рекрутером</a:t>
            </a:r>
          </a:p>
        </p:txBody>
      </p:sp>
    </p:spTree>
    <p:extLst>
      <p:ext uri="{BB962C8B-B14F-4D97-AF65-F5344CB8AC3E}">
        <p14:creationId xmlns:p14="http://schemas.microsoft.com/office/powerpoint/2010/main" val="3123268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erson sitting at a table with a cup of coffee&#10;&#10;Description automatically generated">
            <a:extLst>
              <a:ext uri="{FF2B5EF4-FFF2-40B4-BE49-F238E27FC236}">
                <a16:creationId xmlns:a16="http://schemas.microsoft.com/office/drawing/2014/main" id="{A223211C-21E0-0545-A018-6E9553A1126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0288" r="20040" b="2"/>
          <a:stretch/>
        </p:blipFill>
        <p:spPr>
          <a:xfrm>
            <a:off x="6311901" y="800100"/>
            <a:ext cx="4897437" cy="5437188"/>
          </a:xfr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9BDD40-5774-42BB-BF6A-85A173C8F4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14716B9-926C-5341-8A31-5E05898CD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799200"/>
            <a:ext cx="4897437" cy="1044575"/>
          </a:xfrm>
        </p:spPr>
        <p:txBody>
          <a:bodyPr anchor="t">
            <a:normAutofit/>
          </a:bodyPr>
          <a:lstStyle/>
          <a:p>
            <a:r>
              <a:rPr lang="ru-RU" dirty="0"/>
              <a:t>Специализированные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20E8F2-6989-A146-A2CD-C90AA3C2B09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040889"/>
            <a:ext cx="4897437" cy="4196400"/>
          </a:xfrm>
        </p:spPr>
        <p:txBody>
          <a:bodyPr>
            <a:normAutofit/>
          </a:bodyPr>
          <a:lstStyle/>
          <a:p>
            <a:r>
              <a:rPr lang="ru-RU" dirty="0"/>
              <a:t>Кто: все подряд</a:t>
            </a:r>
          </a:p>
          <a:p>
            <a:r>
              <a:rPr lang="ru-RU" dirty="0"/>
              <a:t>Что: всё что угодно</a:t>
            </a:r>
          </a:p>
          <a:p>
            <a:endParaRPr lang="en-RU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2BD21B43-9AA6-4071-B140-FA51F37897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395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16D6F-8699-B44D-8AC6-03964BCFA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4907693"/>
            <a:ext cx="10224000" cy="664797"/>
          </a:xfrm>
        </p:spPr>
        <p:txBody>
          <a:bodyPr/>
          <a:lstStyle/>
          <a:p>
            <a:r>
              <a:rPr lang="ru-RU" dirty="0"/>
              <a:t>Что стоит знать: базовые вещи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4464CD-91AB-BA41-9952-EF1DFF0D3D7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1596527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3BF853A-B819-C946-8802-36E4AC598EE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449330" y="913895"/>
            <a:ext cx="5760008" cy="4531064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270D-C33A-1E42-85A5-3DACA530952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67D2FF-BDED-7842-86C5-4892E19D5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of all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923435-02EC-CD46-BE7C-E07DD5944FC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Английский язык</a:t>
            </a:r>
          </a:p>
          <a:p>
            <a:r>
              <a:rPr lang="ru-RU" dirty="0"/>
              <a:t>Контрольный вопрос: рассказать о своей научной работе на английском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49B97D-7EFA-E144-839D-A9A3259E00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65261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qr code&#10;&#10;Description automatically generated">
            <a:extLst>
              <a:ext uri="{FF2B5EF4-FFF2-40B4-BE49-F238E27FC236}">
                <a16:creationId xmlns:a16="http://schemas.microsoft.com/office/drawing/2014/main" id="{FBB8FC94-73E3-644A-908E-2AEAE54EA18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1902" y="980281"/>
            <a:ext cx="4897437" cy="4897437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F12378-0F0A-5449-9EE4-6FC2E38143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519E00A-1871-2B42-85C5-C7EC283A6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Алгоритмы и структуры данных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7EC9D-810A-6F43-94A6-C2ED1C01B3B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Массив, строк, связный список, стек, очередь, деревья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Поиск и сортировка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Обход структур данных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Перевод задачи из слов в алгоритм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Упрощение задачи</a:t>
            </a:r>
          </a:p>
          <a:p>
            <a:r>
              <a:rPr lang="ru-RU" dirty="0"/>
              <a:t>Контрольный вопрос: бинарный поиск, динамическое программирование</a:t>
            </a:r>
          </a:p>
          <a:p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069B24-3674-904E-B501-1E6B68415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746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itting in front of a screen&#10;&#10;Description automatically generated">
            <a:extLst>
              <a:ext uri="{FF2B5EF4-FFF2-40B4-BE49-F238E27FC236}">
                <a16:creationId xmlns:a16="http://schemas.microsoft.com/office/drawing/2014/main" id="{F5D4E7AE-27AF-7445-8462-8514C2F46C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73" b="82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1955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diagram&#10;&#10;Description automatically generated">
            <a:extLst>
              <a:ext uri="{FF2B5EF4-FFF2-40B4-BE49-F238E27FC236}">
                <a16:creationId xmlns:a16="http://schemas.microsoft.com/office/drawing/2014/main" id="{9E99D63C-C451-1A49-8166-583014437503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tretch/>
        </p:blipFill>
        <p:spPr>
          <a:xfrm>
            <a:off x="6311811" y="1982119"/>
            <a:ext cx="4895018" cy="3073150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3C57332-D553-DC44-A07D-E625035F9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2800"/>
            <a:ext cx="4891856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Язык программирования</a:t>
            </a:r>
            <a:endParaRPr lang="en-RU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9045EDBF-D2CB-478A-88B5-45B7FC41E5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124745E0-B5E6-463F-AC6B-CC8DE59BCAC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45504C-21F9-1E42-A70F-149F387DCAA7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5584" y="2042775"/>
            <a:ext cx="4894515" cy="4194513"/>
          </a:xfrm>
        </p:spPr>
        <p:txBody>
          <a:bodyPr wrap="square">
            <a:normAutofit/>
          </a:bodyPr>
          <a:lstStyle/>
          <a:p>
            <a:r>
              <a:rPr lang="en-GB" dirty="0"/>
              <a:t>Go, java, python, </a:t>
            </a:r>
            <a:r>
              <a:rPr lang="en-GB" dirty="0" err="1"/>
              <a:t>js</a:t>
            </a:r>
            <a:r>
              <a:rPr lang="en-GB" dirty="0"/>
              <a:t>…</a:t>
            </a:r>
            <a:endParaRPr lang="ru-RU" dirty="0"/>
          </a:p>
          <a:p>
            <a:r>
              <a:rPr lang="ru-RU" dirty="0"/>
              <a:t>Контрольные вопросы: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 функцию передаем объект(или похожую сущность). Меняем поле у объекта -- изменится ли объект который выше по </a:t>
            </a:r>
            <a:r>
              <a:rPr lang="ru-RU" dirty="0" err="1"/>
              <a:t>скоупу</a:t>
            </a:r>
            <a:r>
              <a:rPr lang="ru-RU" dirty="0"/>
              <a:t>? Если да— почему?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Функции высшего порядка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4039037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Diagram, schematic&#10;&#10;Description automatically generated">
            <a:extLst>
              <a:ext uri="{FF2B5EF4-FFF2-40B4-BE49-F238E27FC236}">
                <a16:creationId xmlns:a16="http://schemas.microsoft.com/office/drawing/2014/main" id="{566481D7-79F6-B342-9381-E57335E6803B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1901" y="1911360"/>
            <a:ext cx="4897437" cy="3214668"/>
          </a:xfrm>
          <a:noFill/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525D5F5-E767-418B-A4C2-C28CAB22035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A360F4E-CE18-F543-A6D6-1AF32CE34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799200"/>
            <a:ext cx="4897437" cy="1044575"/>
          </a:xfrm>
        </p:spPr>
        <p:txBody>
          <a:bodyPr anchor="t">
            <a:normAutofit/>
          </a:bodyPr>
          <a:lstStyle/>
          <a:p>
            <a:r>
              <a:rPr lang="ru-RU" dirty="0"/>
              <a:t>Как работает компьютер и сети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AC6E7-E9B8-2F43-BC36-20FCDD6C7D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040889"/>
            <a:ext cx="4897437" cy="4196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Операционные системы(ядро, приложения, управление памятью)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Как передаются данные по сети</a:t>
            </a:r>
            <a:r>
              <a:rPr lang="en-US" dirty="0"/>
              <a:t>;</a:t>
            </a:r>
            <a:endParaRPr lang="ru-RU" dirty="0"/>
          </a:p>
          <a:p>
            <a:r>
              <a:rPr lang="ru-RU" dirty="0"/>
              <a:t>Контрольный вопрос: перед вами открыт браузер. Вы хотите зайти на </a:t>
            </a:r>
            <a:r>
              <a:rPr lang="en-US" dirty="0">
                <a:hlinkClick r:id="rId3"/>
              </a:rPr>
              <a:t>https://vk.com</a:t>
            </a:r>
            <a:r>
              <a:rPr lang="en-US" dirty="0"/>
              <a:t> </a:t>
            </a:r>
            <a:r>
              <a:rPr lang="ru-RU" dirty="0"/>
              <a:t>Курсор установлен в поле ввода адреса. Расскажите ВСЁ что будет происходит, когда вы начинаете набирать адрес и до момента полного рендеринга страницы.</a:t>
            </a:r>
            <a:endParaRPr lang="en-RU" dirty="0"/>
          </a:p>
        </p:txBody>
      </p:sp>
      <p:sp>
        <p:nvSpPr>
          <p:cNvPr id="23" name="Footer Placeholder 5">
            <a:extLst>
              <a:ext uri="{FF2B5EF4-FFF2-40B4-BE49-F238E27FC236}">
                <a16:creationId xmlns:a16="http://schemas.microsoft.com/office/drawing/2014/main" id="{75A47E2F-A413-47F0-BB6A-10D54E242F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13021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computer&#10;&#10;Description automatically generated">
            <a:extLst>
              <a:ext uri="{FF2B5EF4-FFF2-40B4-BE49-F238E27FC236}">
                <a16:creationId xmlns:a16="http://schemas.microsoft.com/office/drawing/2014/main" id="{218AE357-11B4-C643-947A-C168152712B4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tretch/>
        </p:blipFill>
        <p:spPr>
          <a:xfrm>
            <a:off x="6311811" y="1071185"/>
            <a:ext cx="4895018" cy="4895018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8F2A22CF-FD75-6944-A98B-A246CC16D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2800"/>
            <a:ext cx="4891856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Инструменты</a:t>
            </a:r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9D40F46C-5640-4822-936A-141CF67326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F9C5C1E3-A9D8-4899-835F-A999A42B0C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B58319-0781-1C41-BEFF-8AD4C7982A3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5584" y="2042775"/>
            <a:ext cx="4894515" cy="4194513"/>
          </a:xfrm>
        </p:spPr>
        <p:txBody>
          <a:bodyPr wrap="square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Консоль (</a:t>
            </a:r>
            <a:r>
              <a:rPr lang="en-US" dirty="0"/>
              <a:t># bash)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Система контроля версий (</a:t>
            </a:r>
            <a:r>
              <a:rPr lang="en-US" dirty="0"/>
              <a:t># git)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IDE (# </a:t>
            </a:r>
            <a:r>
              <a:rPr lang="en-US" dirty="0" err="1"/>
              <a:t>vscode</a:t>
            </a:r>
            <a:r>
              <a:rPr lang="en-US" dirty="0"/>
              <a:t>)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804205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erson sitting in front of a window&#10;&#10;Description automatically generated">
            <a:extLst>
              <a:ext uri="{FF2B5EF4-FFF2-40B4-BE49-F238E27FC236}">
                <a16:creationId xmlns:a16="http://schemas.microsoft.com/office/drawing/2014/main" id="{DD8FE814-1EAE-174A-A7CF-5382D2217278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14915" t="3354" r="25221" b="51771"/>
          <a:stretch/>
        </p:blipFill>
        <p:spPr>
          <a:xfrm>
            <a:off x="1608138" y="1773238"/>
            <a:ext cx="3157537" cy="3155950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DFEE3B2-E1FE-3348-AF95-8D172542E6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Гуменюк</a:t>
            </a:r>
            <a:r>
              <a:rPr lang="ru-RU" dirty="0"/>
              <a:t> Станислав</a:t>
            </a:r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B2785F-7788-DA4A-A351-0F66153F3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C9EAF-6383-4E46-BC80-392F51409E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4944ABC-C460-F54D-BAE8-E78716F2E0E4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ru-RU" dirty="0"/>
              <a:t>Старший программист-разработчик</a:t>
            </a:r>
            <a:endParaRPr lang="en-US" dirty="0"/>
          </a:p>
          <a:p>
            <a:r>
              <a:rPr lang="ru-RU" dirty="0" err="1"/>
              <a:t>ВКонтакте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4302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3C89BF-13B8-3B41-A0F0-18F8870C7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4907693"/>
            <a:ext cx="10224000" cy="664797"/>
          </a:xfrm>
        </p:spPr>
        <p:txBody>
          <a:bodyPr/>
          <a:lstStyle/>
          <a:p>
            <a:r>
              <a:rPr lang="ru-RU" dirty="0"/>
              <a:t>Поиск работы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84178B0-5E60-104B-93F0-6593559E712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77166604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CF6A3D4F-C7F1-C94A-B42A-56E4C33FC03E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9188" r="2295" b="2"/>
          <a:stretch/>
        </p:blipFill>
        <p:spPr>
          <a:xfrm>
            <a:off x="6311900" y="800100"/>
            <a:ext cx="4891764" cy="4020377"/>
          </a:xfr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14F08CAE-11F9-4C83-A392-ADE1753D50C8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311900" y="5147214"/>
            <a:ext cx="4891764" cy="352811"/>
          </a:xfrm>
        </p:spPr>
        <p:txBody>
          <a:bodyPr/>
          <a:lstStyle/>
          <a:p>
            <a:r>
              <a:rPr lang="ru-RU" dirty="0"/>
              <a:t>«</a:t>
            </a:r>
            <a:r>
              <a:rPr lang="en-GB" dirty="0"/>
              <a:t>The Internship</a:t>
            </a:r>
            <a:r>
              <a:rPr lang="ru-RU" dirty="0"/>
              <a:t>» </a:t>
            </a:r>
            <a:endParaRPr lang="en-US" dirty="0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72101EF-BF88-4EAC-AA59-F4D96992231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311900" y="5553075"/>
            <a:ext cx="4891764" cy="684213"/>
          </a:xfrm>
        </p:spPr>
        <p:txBody>
          <a:bodyPr/>
          <a:lstStyle/>
          <a:p>
            <a:r>
              <a:rPr lang="ru-RU" dirty="0"/>
              <a:t>Фильм о двух продавцах решивших попасть в мир </a:t>
            </a:r>
            <a:r>
              <a:rPr lang="en-US" dirty="0"/>
              <a:t>IT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ACFACEC-BDCB-EE41-B28E-F9FECF8E0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0100"/>
            <a:ext cx="4891856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Стажировка</a:t>
            </a:r>
            <a:endParaRPr lang="en-RU" dirty="0"/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420AF13B-1B5F-45E7-B69B-CDD41E990BF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5584" y="2040075"/>
            <a:ext cx="4894515" cy="41972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Компании берут стажеров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Обычно летом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Вакансии есть на сайтах компании или у</a:t>
            </a:r>
            <a:r>
              <a:rPr lang="en-US" dirty="0"/>
              <a:t> </a:t>
            </a:r>
            <a:r>
              <a:rPr lang="en-US" dirty="0" err="1"/>
              <a:t>hr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Помогает писать на </a:t>
            </a:r>
            <a:r>
              <a:rPr lang="en-US" dirty="0" err="1"/>
              <a:t>hr</a:t>
            </a:r>
            <a:r>
              <a:rPr lang="en-US" dirty="0"/>
              <a:t>@</a:t>
            </a:r>
            <a:r>
              <a:rPr lang="ru-RU" dirty="0" err="1"/>
              <a:t>имя_компании</a:t>
            </a:r>
            <a:r>
              <a:rPr lang="ru-RU" dirty="0"/>
              <a:t>.</a:t>
            </a:r>
            <a:r>
              <a:rPr lang="en-US" dirty="0"/>
              <a:t>com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id="{B42F3995-988C-46EA-BD46-6B014E8F16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21" name="Footer Placeholder 7">
            <a:extLst>
              <a:ext uri="{FF2B5EF4-FFF2-40B4-BE49-F238E27FC236}">
                <a16:creationId xmlns:a16="http://schemas.microsoft.com/office/drawing/2014/main" id="{C9A59C68-755B-485E-B623-1F65EE6325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8094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close up of a keyboard&#10;&#10;Description automatically generated">
            <a:extLst>
              <a:ext uri="{FF2B5EF4-FFF2-40B4-BE49-F238E27FC236}">
                <a16:creationId xmlns:a16="http://schemas.microsoft.com/office/drawing/2014/main" id="{0233DB50-33EE-0A40-A026-70042B2B7874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rcRect l="23235" r="23233" b="-1"/>
          <a:stretch/>
        </p:blipFill>
        <p:spPr>
          <a:xfrm>
            <a:off x="6311901" y="800100"/>
            <a:ext cx="4891763" cy="5437188"/>
          </a:xfrm>
          <a:noFill/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A274C4B4-AB0A-3745-A9D0-1AF156797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0100"/>
            <a:ext cx="4352400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Поиск вакансий и отклик</a:t>
            </a:r>
            <a:endParaRPr lang="en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26FD963-D78A-EC4B-9398-605AC37A6E5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5585" y="2025812"/>
            <a:ext cx="4354766" cy="4211476"/>
          </a:xfrm>
        </p:spPr>
        <p:txBody>
          <a:bodyPr wrap="square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Ищите на профильных сайтах и на сайтах компаний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Пишите честно о себе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Мотивационное письмо может помочь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4DA91D91-9D04-4A0D-AFF3-7C45862249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17" name="Footer Placeholder 5">
            <a:extLst>
              <a:ext uri="{FF2B5EF4-FFF2-40B4-BE49-F238E27FC236}">
                <a16:creationId xmlns:a16="http://schemas.microsoft.com/office/drawing/2014/main" id="{EA99ECC2-356F-43BF-B238-40EC9E46AC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161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group of people standing around each other&#10;&#10;Description automatically generated">
            <a:extLst>
              <a:ext uri="{FF2B5EF4-FFF2-40B4-BE49-F238E27FC236}">
                <a16:creationId xmlns:a16="http://schemas.microsoft.com/office/drawing/2014/main" id="{A0CB79E5-46E5-9F47-9CE9-7EB74AF9B778}"/>
              </a:ext>
            </a:extLst>
          </p:cNvPr>
          <p:cNvPicPr>
            <a:picLocks noGrp="1" noChangeAspect="1"/>
          </p:cNvPicPr>
          <p:nvPr>
            <p:ph sz="quarter" idx="24"/>
          </p:nvPr>
        </p:nvPicPr>
        <p:blipFill>
          <a:blip r:embed="rId2"/>
          <a:stretch>
            <a:fillRect/>
          </a:stretch>
        </p:blipFill>
        <p:spPr>
          <a:xfrm>
            <a:off x="984250" y="1842489"/>
            <a:ext cx="10223500" cy="4309672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08C515-2197-2140-9429-189AAA21F93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A9AF76-409E-0145-A441-7B5FB8FB7F0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83034AE-C375-2141-BF82-BB7D58804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Интервью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734050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street sign&#10;&#10;Description automatically generated">
            <a:extLst>
              <a:ext uri="{FF2B5EF4-FFF2-40B4-BE49-F238E27FC236}">
                <a16:creationId xmlns:a16="http://schemas.microsoft.com/office/drawing/2014/main" id="{AF60F8A8-4BE6-A449-9C86-C93D3BFC190C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550819" y="1727994"/>
            <a:ext cx="4419600" cy="358140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7095E3-DBE1-3C4C-B1B8-60CF84465E7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75D29A7-F745-0D42-B79F-3B14596D36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Отказ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3A8511E-D1FF-7546-8C5B-785FD258B1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Такое случается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Если компания взрослая – вам дадут обратную связь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 приобрели опыт собеседования!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1DECD5-2442-434E-A4C6-20A10289D6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8705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close up of a computer&#10;&#10;Description automatically generated">
            <a:extLst>
              <a:ext uri="{FF2B5EF4-FFF2-40B4-BE49-F238E27FC236}">
                <a16:creationId xmlns:a16="http://schemas.microsoft.com/office/drawing/2014/main" id="{87ABED93-A90A-024D-8D0F-A4ED6942C14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1900" y="1679434"/>
            <a:ext cx="4897438" cy="367852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F79402-339B-B84D-9743-9128107AA7E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EA4BBC-ACCF-884A-B19B-354FAD9CF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Оффер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AF1500-8167-E944-BB59-D8D0427EBD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Изучите условия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Есть время подумать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Делайте выбор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08E6ED-0BD8-CE44-A995-E8E263EF5E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48362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BC008-416A-7B44-B1EB-9C88298B3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4907693"/>
            <a:ext cx="10224000" cy="664797"/>
          </a:xfrm>
        </p:spPr>
        <p:txBody>
          <a:bodyPr/>
          <a:lstStyle/>
          <a:p>
            <a:r>
              <a:rPr lang="ru-RU" dirty="0"/>
              <a:t>Бонус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DE3DA9-F5FD-044A-A01A-65D5F2BE587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6029989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person, person, baseball, wearing&#10;&#10;Description automatically generated">
            <a:extLst>
              <a:ext uri="{FF2B5EF4-FFF2-40B4-BE49-F238E27FC236}">
                <a16:creationId xmlns:a16="http://schemas.microsoft.com/office/drawing/2014/main" id="{CD01EFFE-9CC2-CC4C-BA8F-01EFAD994F8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1901" y="1949515"/>
            <a:ext cx="4897437" cy="3138357"/>
          </a:xfrm>
          <a:noFill/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4A1F382B-12E3-4A0D-81F3-135784A502B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C82E24-AC1C-8D43-8434-A585AB13B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663" y="799200"/>
            <a:ext cx="4897437" cy="1044575"/>
          </a:xfrm>
        </p:spPr>
        <p:txBody>
          <a:bodyPr anchor="t">
            <a:normAutofit/>
          </a:bodyPr>
          <a:lstStyle/>
          <a:p>
            <a:r>
              <a:rPr lang="ru-RU" dirty="0"/>
              <a:t>Нужен/важен опыт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A76E06-3E9C-C04A-A7C3-7D84D016D0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82663" y="2040889"/>
            <a:ext cx="4897437" cy="419640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Работа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Практика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OpenSource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/>
              <a:t>Волонтёрство</a:t>
            </a:r>
            <a:r>
              <a:rPr lang="en-US" dirty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Другие области знаний</a:t>
            </a:r>
            <a:r>
              <a:rPr lang="en-US" dirty="0"/>
              <a:t>.</a:t>
            </a:r>
            <a:endParaRPr lang="ru-RU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9E4570FB-220C-447B-9D86-39EFED6414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396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A picture containing hanging, wire, table, group&#10;&#10;Description automatically generated">
            <a:extLst>
              <a:ext uri="{FF2B5EF4-FFF2-40B4-BE49-F238E27FC236}">
                <a16:creationId xmlns:a16="http://schemas.microsoft.com/office/drawing/2014/main" id="{8A201037-2D64-6C43-9793-11FB193E152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6311900" y="1739625"/>
            <a:ext cx="4897438" cy="3558138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533C4B-A52A-DF40-BCA3-FC1BCCF2FD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96552BE-251B-5B48-A547-40A4F251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Нетворкинг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F11B04-7BCB-9142-BD15-8F655FF7744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Заводите знакомства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Поддерживайте знакомства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Будьте заметны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Будьте открыты</a:t>
            </a:r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7A6353-0B35-924A-8056-B7059433F0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423707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9C6DA3C3-C24E-0249-9C03-F1557DBA3442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tretch/>
        </p:blipFill>
        <p:spPr>
          <a:xfrm>
            <a:off x="6693189" y="800100"/>
            <a:ext cx="4132262" cy="5437188"/>
          </a:xfr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5D4D6FA5-82BA-BC4B-94FE-EE1C98B0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2800"/>
            <a:ext cx="4891856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Командная работа</a:t>
            </a:r>
            <a:endParaRPr lang="en-RU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2AE47C6-FE48-4E82-A707-1B646D5F6BF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06418B7D-60F8-43A7-9D6F-EA5CBAA98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GB" dirty="0"/>
              <a:t>United we stand, divided we fall.</a:t>
            </a:r>
            <a:endParaRPr lang="ru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D4A7EF-09D6-4047-A9F2-4962A14874A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985584" y="2042775"/>
            <a:ext cx="4894515" cy="4194513"/>
          </a:xfrm>
        </p:spPr>
        <p:txBody>
          <a:bodyPr wrap="square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Один в поле не воин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T-shape </a:t>
            </a:r>
            <a:r>
              <a:rPr lang="ru-RU" dirty="0"/>
              <a:t>компетенции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Прозрачность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901809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2A630C5-979E-8144-A3BF-617364F3AE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E50B5D-399F-1945-9F41-D198AC6ECB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/>
              <a:t>Как устроиться в </a:t>
            </a:r>
            <a:r>
              <a:rPr lang="en-US" dirty="0"/>
              <a:t>IT </a:t>
            </a:r>
            <a:r>
              <a:rPr lang="ru-RU" dirty="0"/>
              <a:t>компанию</a:t>
            </a:r>
          </a:p>
          <a:p>
            <a:r>
              <a:rPr lang="ru-RU" dirty="0"/>
              <a:t>Как сохранить рассудок</a:t>
            </a:r>
            <a:endParaRPr lang="en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D6C627-A152-BF49-99AB-523ACE8803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E11D43C-D131-4049-8305-78F501088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 чем речь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24450933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B19A36-18E2-BB4B-8C3A-D6B2C4CBA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DA4457-9007-534E-B024-F13E0B30EE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5" name="Picture 4" descr="A picture containing text, newspaper, person, photo&#10;&#10;Description automatically generated">
            <a:extLst>
              <a:ext uri="{FF2B5EF4-FFF2-40B4-BE49-F238E27FC236}">
                <a16:creationId xmlns:a16="http://schemas.microsoft.com/office/drawing/2014/main" id="{FFEF2676-4F17-5D46-AA73-5909F591F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6444" y="450901"/>
            <a:ext cx="6999111" cy="5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8231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4FFCBA-C419-EC48-B4F1-601BB6593A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сохранить рассудок</a:t>
            </a:r>
            <a:br>
              <a:rPr lang="en-RU" dirty="0"/>
            </a:b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1885F5-2648-F743-9AE2-BAEF84BCFC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39603567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Graphical user interface, application, icon&#10;&#10;Description automatically generated">
            <a:extLst>
              <a:ext uri="{FF2B5EF4-FFF2-40B4-BE49-F238E27FC236}">
                <a16:creationId xmlns:a16="http://schemas.microsoft.com/office/drawing/2014/main" id="{30D23564-BDA6-8F48-958E-C82DCC93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1901" y="1072812"/>
            <a:ext cx="4891763" cy="4891763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77F4E0A-5CF0-0143-9974-6C4C914E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0100"/>
            <a:ext cx="4352400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Распорядок дня</a:t>
            </a:r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2BF5A250-CAF9-49ED-BC27-E97408159ED1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5585" y="2025812"/>
            <a:ext cx="4354766" cy="42114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Соблюдайте расписание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Нет переработкам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Выгорание – реальная проблема</a:t>
            </a:r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D341CC16-95E1-473F-93A9-3407CF91130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US" dirty="0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F104FF3F-262E-4307-A2BB-58D87AE0CA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245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23BD12E-5496-A348-B0F3-9D682DCF90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A34E4E0-67BF-8A4B-ABCF-849810B1A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Хобби</a:t>
            </a:r>
            <a:endParaRPr lang="en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FFB7D-DCD2-B849-B974-A938035A78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Picture 5" descr="A picture containing toy, doll, room, small&#10;&#10;Description automatically generated">
            <a:extLst>
              <a:ext uri="{FF2B5EF4-FFF2-40B4-BE49-F238E27FC236}">
                <a16:creationId xmlns:a16="http://schemas.microsoft.com/office/drawing/2014/main" id="{8BCE0EB4-9E78-9F43-AD5A-5EFA4C8352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069" y="1444341"/>
            <a:ext cx="8411862" cy="4486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18333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C63DB3-D9CE-644E-A0D2-B955239CAE1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C7CBEF-6801-4A48-8273-33729949250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RU" dirty="0">
                <a:hlinkClick r:id="rId2"/>
              </a:rPr>
              <a:t>https://leetcode.com</a:t>
            </a:r>
            <a:r>
              <a:rPr lang="en-RU" dirty="0"/>
              <a:t> </a:t>
            </a:r>
            <a:r>
              <a:rPr lang="ru-RU" dirty="0"/>
              <a:t>практика решения задач</a:t>
            </a:r>
            <a:endParaRPr lang="en-US" dirty="0"/>
          </a:p>
          <a:p>
            <a:r>
              <a:rPr lang="en-GB" dirty="0">
                <a:hlinkClick r:id="rId3"/>
              </a:rPr>
              <a:t>https://www.hackerrank.com</a:t>
            </a:r>
            <a:r>
              <a:rPr lang="en-GB" dirty="0"/>
              <a:t> </a:t>
            </a:r>
            <a:r>
              <a:rPr lang="ru-RU" dirty="0"/>
              <a:t>практика решения задач</a:t>
            </a:r>
          </a:p>
          <a:p>
            <a:r>
              <a:rPr lang="en-GB" dirty="0">
                <a:hlinkClick r:id="rId4"/>
              </a:rPr>
              <a:t>https://www.linkedin.com</a:t>
            </a:r>
            <a:r>
              <a:rPr lang="en-GB" dirty="0"/>
              <a:t> </a:t>
            </a:r>
            <a:r>
              <a:rPr lang="ru-RU" dirty="0" err="1"/>
              <a:t>нетворкинг</a:t>
            </a:r>
            <a:r>
              <a:rPr lang="ru-RU" dirty="0"/>
              <a:t> и поиск работы</a:t>
            </a:r>
            <a:endParaRPr lang="en-US" dirty="0"/>
          </a:p>
          <a:p>
            <a:r>
              <a:rPr lang="en-GB" dirty="0">
                <a:hlinkClick r:id="rId5"/>
              </a:rPr>
              <a:t>https://www.coursera.org</a:t>
            </a:r>
            <a:r>
              <a:rPr lang="en-GB" dirty="0"/>
              <a:t> </a:t>
            </a:r>
            <a:r>
              <a:rPr lang="ru-RU" dirty="0"/>
              <a:t>курсы разной направленности</a:t>
            </a:r>
            <a:endParaRPr lang="en-US" dirty="0"/>
          </a:p>
          <a:p>
            <a:r>
              <a:rPr lang="en-GB" dirty="0">
                <a:hlinkClick r:id="rId6"/>
              </a:rPr>
              <a:t>https://stepik.org/</a:t>
            </a:r>
            <a:r>
              <a:rPr lang="en-GB" dirty="0"/>
              <a:t> </a:t>
            </a:r>
            <a:r>
              <a:rPr lang="ru-RU" dirty="0"/>
              <a:t>курсы</a:t>
            </a:r>
          </a:p>
          <a:p>
            <a:r>
              <a:rPr lang="en-GB" dirty="0">
                <a:hlinkClick r:id="rId7"/>
              </a:rPr>
              <a:t>https://www.hh.ru</a:t>
            </a:r>
            <a:r>
              <a:rPr lang="en-GB" dirty="0"/>
              <a:t> </a:t>
            </a:r>
            <a:r>
              <a:rPr lang="ru-RU" dirty="0"/>
              <a:t>поиск работы в России</a:t>
            </a:r>
            <a:endParaRPr lang="en-US" dirty="0"/>
          </a:p>
          <a:p>
            <a:r>
              <a:rPr lang="en-GB" dirty="0">
                <a:hlinkClick r:id="rId8"/>
              </a:rPr>
              <a:t>https://habr.com/ru/post/499394/</a:t>
            </a:r>
            <a:r>
              <a:rPr lang="en-GB" dirty="0"/>
              <a:t> </a:t>
            </a:r>
            <a:r>
              <a:rPr lang="ru-RU" dirty="0"/>
              <a:t>статья о личном опыте алгоритмических собеседований</a:t>
            </a:r>
            <a:endParaRPr lang="en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437174-2D57-AD49-8CAE-4E5C5FA64B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FFDA084-18D9-8A42-B38B-62B2750A58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Полезные ссылки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38494081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EC43146-FF42-5D47-9346-2CF01681CE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A986D-C270-CA41-B35F-5883514C2B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«Карьера программиста. Как утроится на работу в </a:t>
            </a:r>
            <a:r>
              <a:rPr lang="en-GB" dirty="0"/>
              <a:t>Google, Microsoft </a:t>
            </a:r>
            <a:r>
              <a:rPr lang="ru-RU" dirty="0"/>
              <a:t>или другую ведущую </a:t>
            </a:r>
            <a:r>
              <a:rPr lang="en-GB" dirty="0"/>
              <a:t>I</a:t>
            </a:r>
            <a:r>
              <a:rPr lang="ru-RU" dirty="0"/>
              <a:t>Т-компанию</a:t>
            </a:r>
            <a:r>
              <a:rPr lang="ru-RU" b="1" dirty="0"/>
              <a:t>» </a:t>
            </a:r>
            <a:r>
              <a:rPr lang="ru-RU" dirty="0"/>
              <a:t>Гейл </a:t>
            </a:r>
            <a:r>
              <a:rPr lang="ru-RU" dirty="0" err="1"/>
              <a:t>Лакман-Макдауэлл</a:t>
            </a:r>
            <a:r>
              <a:rPr lang="ru-RU" dirty="0"/>
              <a:t> </a:t>
            </a:r>
            <a:br>
              <a:rPr lang="en-US" dirty="0"/>
            </a:br>
            <a:r>
              <a:rPr lang="en-US" dirty="0"/>
              <a:t>ISBN </a:t>
            </a:r>
            <a:r>
              <a:rPr lang="en-RU" dirty="0"/>
              <a:t>978-5-496-02154-8, 978-0984782857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«</a:t>
            </a:r>
            <a:r>
              <a:rPr lang="en-GB" dirty="0"/>
              <a:t>Computer Science Distilled: Learn the Art of Solving Computational Problems</a:t>
            </a:r>
            <a:r>
              <a:rPr lang="ru-RU" dirty="0"/>
              <a:t>» («</a:t>
            </a:r>
            <a:r>
              <a:rPr lang="ru-RU" b="1" dirty="0"/>
              <a:t>Теоретический минимум по </a:t>
            </a:r>
            <a:r>
              <a:rPr lang="en-GB" b="1" dirty="0"/>
              <a:t>Computer Science. </a:t>
            </a:r>
            <a:r>
              <a:rPr lang="ru-RU" b="1" dirty="0"/>
              <a:t>Все что нужно программисту и разработчику») </a:t>
            </a:r>
            <a:r>
              <a:rPr lang="ru-RU" b="1" dirty="0" err="1"/>
              <a:t>Фило</a:t>
            </a:r>
            <a:r>
              <a:rPr lang="ru-RU" b="1" dirty="0"/>
              <a:t> </a:t>
            </a:r>
            <a:r>
              <a:rPr lang="ru-RU" b="1" dirty="0" err="1"/>
              <a:t>Владстон</a:t>
            </a:r>
            <a:r>
              <a:rPr lang="ru-RU" b="1" dirty="0"/>
              <a:t> </a:t>
            </a:r>
            <a:r>
              <a:rPr lang="ru-RU" b="1" dirty="0" err="1"/>
              <a:t>Феррейра</a:t>
            </a: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ISBN </a:t>
            </a:r>
            <a:r>
              <a:rPr lang="en-RU" dirty="0"/>
              <a:t>978-5-4461-0587-8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/>
              <a:t>«</a:t>
            </a:r>
            <a:r>
              <a:rPr lang="en-GB" b="1" dirty="0"/>
              <a:t>Just for Fun. </a:t>
            </a:r>
            <a:r>
              <a:rPr lang="ru-RU" b="1" dirty="0"/>
              <a:t>Рассказ нечаянного революционера» </a:t>
            </a:r>
            <a:r>
              <a:rPr lang="ru-RU" dirty="0" err="1"/>
              <a:t>Линус</a:t>
            </a:r>
            <a:r>
              <a:rPr lang="ru-RU" dirty="0"/>
              <a:t> </a:t>
            </a:r>
            <a:r>
              <a:rPr lang="ru-RU" dirty="0" err="1"/>
              <a:t>Торвальдс</a:t>
            </a:r>
            <a:r>
              <a:rPr lang="ru-RU" dirty="0"/>
              <a:t>, Дэвид </a:t>
            </a:r>
            <a:r>
              <a:rPr lang="ru-RU" dirty="0" err="1"/>
              <a:t>Даймонд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ISBN </a:t>
            </a:r>
            <a:r>
              <a:rPr lang="en-RU" dirty="0"/>
              <a:t>5-04-009285-7</a:t>
            </a:r>
            <a:endParaRPr lang="ru-RU" b="1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51BC62-0991-0F4A-98EF-F299A540C9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53B8477-9250-B840-8E43-C27A56260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Книги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63305308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672E63D-C32C-D642-B15A-6F7FE228C0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8336" y="800100"/>
            <a:ext cx="4352400" cy="1063402"/>
          </a:xfrm>
        </p:spPr>
        <p:txBody>
          <a:bodyPr anchor="t">
            <a:normAutofit/>
          </a:bodyPr>
          <a:lstStyle/>
          <a:p>
            <a:r>
              <a:rPr lang="ru-RU" dirty="0"/>
              <a:t>Мои контакты</a:t>
            </a:r>
            <a:endParaRPr lang="en-RU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737E3D8-E204-42C3-A744-488399E18F44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5585" y="2025812"/>
            <a:ext cx="4354766" cy="421147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0B28F05-05CB-49A7-BF67-79E8CD747A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4000" y="188336"/>
            <a:ext cx="10224000" cy="236093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Footer Placeholder 5">
            <a:extLst>
              <a:ext uri="{FF2B5EF4-FFF2-40B4-BE49-F238E27FC236}">
                <a16:creationId xmlns:a16="http://schemas.microsoft.com/office/drawing/2014/main" id="{E23B2760-A898-4F77-9C5B-101D2403E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82663" y="6413861"/>
            <a:ext cx="10226675" cy="241437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/>
          </a:p>
        </p:txBody>
      </p:sp>
      <p:graphicFrame>
        <p:nvGraphicFramePr>
          <p:cNvPr id="7" name="Text Placeholder 2">
            <a:extLst>
              <a:ext uri="{FF2B5EF4-FFF2-40B4-BE49-F238E27FC236}">
                <a16:creationId xmlns:a16="http://schemas.microsoft.com/office/drawing/2014/main" id="{2BF829FB-1C92-482E-B0AF-997A3B2995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2202421"/>
              </p:ext>
            </p:extLst>
          </p:nvPr>
        </p:nvGraphicFramePr>
        <p:xfrm>
          <a:off x="6311901" y="800100"/>
          <a:ext cx="4891763" cy="54371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 descr="Qr code&#10;&#10;Description automatically generated">
            <a:extLst>
              <a:ext uri="{FF2B5EF4-FFF2-40B4-BE49-F238E27FC236}">
                <a16:creationId xmlns:a16="http://schemas.microsoft.com/office/drawing/2014/main" id="{05ECAF22-AD9E-FA43-A699-E7DAC24C0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2663" y="1839215"/>
            <a:ext cx="4486360" cy="448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6329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AD4B84-1024-EE4B-A975-930783ED6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9013" y="5219613"/>
            <a:ext cx="10220325" cy="747897"/>
          </a:xfrm>
        </p:spPr>
        <p:txBody>
          <a:bodyPr/>
          <a:lstStyle/>
          <a:p>
            <a:r>
              <a:rPr lang="ru-RU" sz="5400" dirty="0"/>
              <a:t>До встречи </a:t>
            </a:r>
            <a:r>
              <a:rPr lang="ru-RU" sz="5400" dirty="0" err="1"/>
              <a:t>ВКонтакте</a:t>
            </a:r>
            <a:endParaRPr lang="ru-RU" sz="5400" dirty="0"/>
          </a:p>
        </p:txBody>
      </p:sp>
      <p:pic>
        <p:nvPicPr>
          <p:cNvPr id="7" name="Picture Placeholder 6" descr="Qr code&#10;&#10;Description automatically generated">
            <a:extLst>
              <a:ext uri="{FF2B5EF4-FFF2-40B4-BE49-F238E27FC236}">
                <a16:creationId xmlns:a16="http://schemas.microsoft.com/office/drawing/2014/main" id="{07F80E71-AEF5-9B4E-9884-44B4DAFD5EF0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>
          <a:blip r:embed="rId2"/>
          <a:srcRect l="216" r="21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8512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5EAB52-55ED-F14C-A59D-F80E17FC8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 устроится в интересную </a:t>
            </a:r>
            <a:r>
              <a:rPr lang="en-GB" dirty="0"/>
              <a:t>IT </a:t>
            </a:r>
            <a:r>
              <a:rPr lang="ru-RU" dirty="0"/>
              <a:t>компанию</a:t>
            </a:r>
            <a:endParaRPr lang="en-RU" dirty="0"/>
          </a:p>
        </p:txBody>
      </p:sp>
    </p:spTree>
    <p:extLst>
      <p:ext uri="{BB962C8B-B14F-4D97-AF65-F5344CB8AC3E}">
        <p14:creationId xmlns:p14="http://schemas.microsoft.com/office/powerpoint/2010/main" val="1222525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D5B649-72EF-C74E-A2B2-E9E7E92367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  <a:p>
            <a:endParaRPr lang="en-RU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DA08E14-1A7D-5E48-B816-AA991F759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Типы компаний</a:t>
            </a:r>
            <a:endParaRPr lang="en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20E2E-7399-484D-9A45-B28922AD65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pic>
        <p:nvPicPr>
          <p:cNvPr id="6" name="Picture 5" descr="A close up of a person&#10;&#10;Description automatically generated">
            <a:extLst>
              <a:ext uri="{FF2B5EF4-FFF2-40B4-BE49-F238E27FC236}">
                <a16:creationId xmlns:a16="http://schemas.microsoft.com/office/drawing/2014/main" id="{B1F47BE9-1D8E-0F4F-8F49-77EC885770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268" y="1499946"/>
            <a:ext cx="8739463" cy="407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48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CB9EE2-57FD-FB4A-A3A5-91F58C04E3A7}"/>
              </a:ext>
            </a:extLst>
          </p:cNvPr>
          <p:cNvPicPr>
            <a:picLocks noGrp="1" noChangeAspect="1"/>
          </p:cNvPicPr>
          <p:nvPr>
            <p:ph type="pic" sz="quarter" idx="23"/>
          </p:nvPr>
        </p:nvPicPr>
        <p:blipFill rotWithShape="1">
          <a:blip r:embed="rId2"/>
          <a:srcRect l="-29920" t="2199" r="-34843" b="-52"/>
          <a:stretch/>
        </p:blipFill>
        <p:spPr>
          <a:xfrm>
            <a:off x="6311810" y="1173892"/>
            <a:ext cx="4265574" cy="5066096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BF257A9A-3791-964D-92E7-A125E0852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Госсектор</a:t>
            </a:r>
            <a:endParaRPr lang="en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B85C9-AFFD-D74C-9F3B-38D128C182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8805F5-BFBB-0746-9C4A-485BFA4748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13A38CB-E706-364F-B791-49FDC6C0659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Нерелевантный опыт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Спорная компенсация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Ограничения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???</a:t>
            </a:r>
          </a:p>
        </p:txBody>
      </p:sp>
    </p:spTree>
    <p:extLst>
      <p:ext uri="{BB962C8B-B14F-4D97-AF65-F5344CB8AC3E}">
        <p14:creationId xmlns:p14="http://schemas.microsoft.com/office/powerpoint/2010/main" val="1230217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395F3463-9336-6847-A309-C7935810B6A3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3"/>
          <a:stretch>
            <a:fillRect/>
          </a:stretch>
        </p:blipFill>
        <p:spPr>
          <a:xfrm>
            <a:off x="6331200" y="1843775"/>
            <a:ext cx="4876800" cy="325755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470AF5-C546-8A48-A1F7-0FBB9AB9F3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3002BFC-403A-4C49-9DC9-84613217F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Аутсорс</a:t>
            </a:r>
            <a:r>
              <a:rPr lang="ru-RU" dirty="0"/>
              <a:t>/</a:t>
            </a:r>
            <a:r>
              <a:rPr lang="ru-RU" dirty="0" err="1"/>
              <a:t>аутстаф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9AA22F-425A-B14A-A79B-46FE1DF90B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/>
              <a:t>Плюсы: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в разных сферах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Опыт в разных технологиях</a:t>
            </a:r>
            <a:r>
              <a:rPr lang="en-US" dirty="0"/>
              <a:t>.</a:t>
            </a:r>
            <a:endParaRPr lang="ru-RU" dirty="0"/>
          </a:p>
          <a:p>
            <a:r>
              <a:rPr lang="ru-RU" dirty="0"/>
              <a:t>Минусы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Переработки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ты не работаешь в компании</a:t>
            </a:r>
            <a:r>
              <a:rPr lang="en-US" dirty="0"/>
              <a:t>;</a:t>
            </a:r>
            <a:endParaRPr lang="ru-R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может случиться ситуация "нет проекта”</a:t>
            </a:r>
            <a:r>
              <a:rPr lang="en-US" dirty="0"/>
              <a:t>.</a:t>
            </a:r>
            <a:endParaRPr lang="ru-RU" dirty="0"/>
          </a:p>
          <a:p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9B20F6-4954-E247-8745-C0BB5E265D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59830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Logo, company name&#10;&#10;Description automatically generated">
            <a:extLst>
              <a:ext uri="{FF2B5EF4-FFF2-40B4-BE49-F238E27FC236}">
                <a16:creationId xmlns:a16="http://schemas.microsoft.com/office/drawing/2014/main" id="{D1ACA8F4-08A7-404A-B145-85A8015FA34F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5586855" y="1584235"/>
            <a:ext cx="5621145" cy="3410280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FE1DA-6B39-D94D-9E4D-EC3CC161C3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Знания, которые бы мне очень пригодились в начале карьерного пути, или о чем не рассказывают в университете</a:t>
            </a:r>
            <a:endParaRPr lang="en-RU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3BD3D83-7D5C-744F-A42B-D41344826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Продукт</a:t>
            </a:r>
            <a:endParaRPr lang="en-R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0AE0EF-3662-254B-A8CB-CB708498F80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Разные размеры и направленности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Всегда можно сказать, что ты работаешь в компании над продуктом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скорее всего минимальные переработки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Спокойствие</a:t>
            </a:r>
          </a:p>
          <a:p>
            <a:endParaRPr lang="en-RU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33E21C-0C58-D34E-B6B9-E8FB36C8CD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3454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0F930-79C2-554A-91EF-994F329435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4000" y="4907693"/>
            <a:ext cx="10224000" cy="664797"/>
          </a:xfrm>
        </p:spPr>
        <p:txBody>
          <a:bodyPr/>
          <a:lstStyle/>
          <a:p>
            <a:r>
              <a:rPr lang="ru-RU" dirty="0"/>
              <a:t>Интервью</a:t>
            </a:r>
            <a:endParaRPr lang="en-RU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2C64274-47D5-7349-87C6-E7B6DCA847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376746655"/>
      </p:ext>
    </p:extLst>
  </p:cSld>
  <p:clrMapOvr>
    <a:masterClrMapping/>
  </p:clrMapOvr>
</p:sld>
</file>

<file path=ppt/theme/theme1.xml><?xml version="1.0" encoding="utf-8"?>
<a:theme xmlns:a="http://schemas.openxmlformats.org/drawingml/2006/main" name="VK New Color">
  <a:themeElements>
    <a:clrScheme name="Пользовательские 7">
      <a:dk1>
        <a:srgbClr val="000000"/>
      </a:dk1>
      <a:lt1>
        <a:srgbClr val="FFFFFF"/>
      </a:lt1>
      <a:dk2>
        <a:srgbClr val="2787F5"/>
      </a:dk2>
      <a:lt2>
        <a:srgbClr val="FFFFFF"/>
      </a:lt2>
      <a:accent1>
        <a:srgbClr val="2787F5"/>
      </a:accent1>
      <a:accent2>
        <a:srgbClr val="FF7C95"/>
      </a:accent2>
      <a:accent3>
        <a:srgbClr val="FE8700"/>
      </a:accent3>
      <a:accent4>
        <a:srgbClr val="FE323D"/>
      </a:accent4>
      <a:accent5>
        <a:srgbClr val="6D42FF"/>
      </a:accent5>
      <a:accent6>
        <a:srgbClr val="3EBBBC"/>
      </a:accent6>
      <a:hlink>
        <a:srgbClr val="3E8ADF"/>
      </a:hlink>
      <a:folHlink>
        <a:srgbClr val="A5A6A5"/>
      </a:folHlink>
    </a:clrScheme>
    <a:fontScheme name="VK 2020">
      <a:majorFont>
        <a:latin typeface="VK Sans Display Medium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SF Pro Text Light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lIns="36000" tIns="36000" rIns="36000" bIns="36000" rtlCol="0">
        <a:spAutoFit/>
      </a:bodyPr>
      <a:lstStyle>
        <a:defPPr algn="l">
          <a:lnSpc>
            <a:spcPct val="110000"/>
          </a:lnSpc>
          <a:spcAft>
            <a:spcPts val="600"/>
          </a:spcAft>
          <a:defRPr dirty="0" smtClean="0"/>
        </a:defPPr>
      </a:lstStyle>
    </a:txDef>
  </a:objectDefaults>
  <a:extraClrSchemeLst/>
  <a:custClrLst>
    <a:custClr name="VK1">
      <a:srgbClr val="397ECC"/>
    </a:custClr>
    <a:custClr name="VK2">
      <a:srgbClr val="EE5C44"/>
    </a:custClr>
    <a:custClr name="VK3">
      <a:srgbClr val="F8C246"/>
    </a:custClr>
    <a:custClr name="VK4">
      <a:srgbClr val="E6457A"/>
    </a:custClr>
    <a:custClr name="VK5">
      <a:srgbClr val="EB4250"/>
    </a:custClr>
    <a:custClr name="VK6">
      <a:srgbClr val="EE5959"/>
    </a:custClr>
    <a:custClr name="VK7">
      <a:srgbClr val="FAEBEB"/>
    </a:custClr>
    <a:custClr name="VK8">
      <a:srgbClr val="52B34B"/>
    </a:custClr>
    <a:custClr name="VK9">
      <a:srgbClr val="65DA65"/>
    </a:custClr>
    <a:custClr name="VK10">
      <a:srgbClr val="63B9BA"/>
    </a:custClr>
    <a:custClr name="VK11">
      <a:srgbClr val="7A3AC0"/>
    </a:custClr>
    <a:custClr name="VK12">
      <a:srgbClr val="A997F9"/>
    </a:custClr>
    <a:custClr name="VK13">
      <a:srgbClr val="F4E7C3"/>
    </a:custClr>
    <a:custClr name="VK14">
      <a:srgbClr val="A99670"/>
    </a:custClr>
  </a:custClrLst>
  <a:extLst>
    <a:ext uri="{05A4C25C-085E-4340-85A3-A5531E510DB2}">
      <thm15:themeFamily xmlns:thm15="http://schemas.microsoft.com/office/thememl/2012/main" name="VK New Color" id="{0F21C935-88F8-0D48-A688-F608B5B18543}" vid="{EC4E97C5-885E-3B48-9924-4E236FEFACA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246</TotalTime>
  <Words>1238</Words>
  <Application>Microsoft Macintosh PowerPoint</Application>
  <PresentationFormat>Widescreen</PresentationFormat>
  <Paragraphs>165</Paragraphs>
  <Slides>37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7" baseType="lpstr">
      <vt:lpstr>Arial</vt:lpstr>
      <vt:lpstr>Calibri</vt:lpstr>
      <vt:lpstr>SF Pro Text Light</vt:lpstr>
      <vt:lpstr>SF Pro Text Light</vt:lpstr>
      <vt:lpstr>TT Commons</vt:lpstr>
      <vt:lpstr>TT Commons Light</vt:lpstr>
      <vt:lpstr>VK Sans Display DemiBold</vt:lpstr>
      <vt:lpstr>VK Sans Display Medium</vt:lpstr>
      <vt:lpstr>Системный шрифт, обычный</vt:lpstr>
      <vt:lpstr>VK New Color</vt:lpstr>
      <vt:lpstr>Знания, которые бы мне очень пригодились в начале карьерного пути или о чем не рассказывают в университете</vt:lpstr>
      <vt:lpstr>Гуменюк Станислав</vt:lpstr>
      <vt:lpstr>О чем речь</vt:lpstr>
      <vt:lpstr>Как устроится в интересную IT компанию</vt:lpstr>
      <vt:lpstr>Типы компаний</vt:lpstr>
      <vt:lpstr>Госсектор</vt:lpstr>
      <vt:lpstr>Аутсорс/аутстаф</vt:lpstr>
      <vt:lpstr>Продукт</vt:lpstr>
      <vt:lpstr>Интервью</vt:lpstr>
      <vt:lpstr>Общие интервью</vt:lpstr>
      <vt:lpstr>Этапы интервью</vt:lpstr>
      <vt:lpstr>Специализированные</vt:lpstr>
      <vt:lpstr>Что стоит знать: базовые вещи</vt:lpstr>
      <vt:lpstr>First of all</vt:lpstr>
      <vt:lpstr>Алгоритмы и структуры данных</vt:lpstr>
      <vt:lpstr>PowerPoint Presentation</vt:lpstr>
      <vt:lpstr>Язык программирования</vt:lpstr>
      <vt:lpstr>Как работает компьютер и сети</vt:lpstr>
      <vt:lpstr>Инструменты</vt:lpstr>
      <vt:lpstr>Поиск работы</vt:lpstr>
      <vt:lpstr>Стажировка</vt:lpstr>
      <vt:lpstr>Поиск вакансий и отклик</vt:lpstr>
      <vt:lpstr>Интервью</vt:lpstr>
      <vt:lpstr>Отказ</vt:lpstr>
      <vt:lpstr>Оффер</vt:lpstr>
      <vt:lpstr>Бонус</vt:lpstr>
      <vt:lpstr>Нужен/важен опыт</vt:lpstr>
      <vt:lpstr>Нетворкинг</vt:lpstr>
      <vt:lpstr>Командная работа</vt:lpstr>
      <vt:lpstr>PowerPoint Presentation</vt:lpstr>
      <vt:lpstr>Как сохранить рассудок </vt:lpstr>
      <vt:lpstr>Распорядок дня</vt:lpstr>
      <vt:lpstr>Хобби</vt:lpstr>
      <vt:lpstr>Полезные ссылки</vt:lpstr>
      <vt:lpstr>Книги</vt:lpstr>
      <vt:lpstr>Мои контакты</vt:lpstr>
      <vt:lpstr>До встречи ВКонтакте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Знания, которые бы мне очень пригодились в начале карьерного пути или о чем не рассказывают в университете</dc:title>
  <dc:creator>Stanislav Gumeniuk</dc:creator>
  <cp:lastModifiedBy>Stanislav Gumeniuk</cp:lastModifiedBy>
  <cp:revision>1</cp:revision>
  <dcterms:created xsi:type="dcterms:W3CDTF">2020-10-28T05:12:21Z</dcterms:created>
  <dcterms:modified xsi:type="dcterms:W3CDTF">2020-10-28T09:18:56Z</dcterms:modified>
</cp:coreProperties>
</file>